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6.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charts/chart4.xml" ContentType="application/vnd.openxmlformats-officedocument.drawingml.chart+xml"/>
  <Override PartName="/ppt/notesSlides/notesSlide20.xml" ContentType="application/vnd.openxmlformats-officedocument.presentationml.notesSlide+xml"/>
  <Override PartName="/ppt/charts/chart5.xml" ContentType="application/vnd.openxmlformats-officedocument.drawingml.chart+xml"/>
  <Override PartName="/ppt/notesSlides/notesSlide21.xml" ContentType="application/vnd.openxmlformats-officedocument.presentationml.notesSlide+xml"/>
  <Override PartName="/ppt/charts/chart6.xml" ContentType="application/vnd.openxmlformats-officedocument.drawingml.chart+xml"/>
  <Override PartName="/ppt/notesSlides/notesSlide22.xml" ContentType="application/vnd.openxmlformats-officedocument.presentationml.notesSlide+xml"/>
  <Override PartName="/ppt/charts/chart7.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2" r:id="rId3"/>
    <p:sldMasterId id="2147483686" r:id="rId4"/>
    <p:sldMasterId id="2147483692" r:id="rId5"/>
    <p:sldMasterId id="2147483698" r:id="rId6"/>
    <p:sldMasterId id="2147483679" r:id="rId7"/>
  </p:sldMasterIdLst>
  <p:notesMasterIdLst>
    <p:notesMasterId r:id="rId35"/>
  </p:notesMasterIdLst>
  <p:handoutMasterIdLst>
    <p:handoutMasterId r:id="rId36"/>
  </p:handoutMasterIdLst>
  <p:sldIdLst>
    <p:sldId id="308" r:id="rId8"/>
    <p:sldId id="310" r:id="rId9"/>
    <p:sldId id="312" r:id="rId10"/>
    <p:sldId id="313" r:id="rId11"/>
    <p:sldId id="298" r:id="rId12"/>
    <p:sldId id="314" r:id="rId13"/>
    <p:sldId id="302" r:id="rId14"/>
    <p:sldId id="303" r:id="rId15"/>
    <p:sldId id="304" r:id="rId16"/>
    <p:sldId id="316" r:id="rId17"/>
    <p:sldId id="257" r:id="rId18"/>
    <p:sldId id="258" r:id="rId19"/>
    <p:sldId id="317" r:id="rId20"/>
    <p:sldId id="318" r:id="rId21"/>
    <p:sldId id="319" r:id="rId22"/>
    <p:sldId id="262" r:id="rId23"/>
    <p:sldId id="263" r:id="rId24"/>
    <p:sldId id="264" r:id="rId25"/>
    <p:sldId id="267" r:id="rId26"/>
    <p:sldId id="268" r:id="rId27"/>
    <p:sldId id="269" r:id="rId28"/>
    <p:sldId id="271" r:id="rId29"/>
    <p:sldId id="272" r:id="rId30"/>
    <p:sldId id="275" r:id="rId31"/>
    <p:sldId id="276" r:id="rId32"/>
    <p:sldId id="320" r:id="rId33"/>
    <p:sldId id="279" r:id="rId34"/>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B63C"/>
    <a:srgbClr val="E7690B"/>
    <a:srgbClr val="DE00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1172" autoAdjust="0"/>
  </p:normalViewPr>
  <p:slideViewPr>
    <p:cSldViewPr>
      <p:cViewPr varScale="1">
        <p:scale>
          <a:sx n="55" d="100"/>
          <a:sy n="55" d="100"/>
        </p:scale>
        <p:origin x="-1722" y="-90"/>
      </p:cViewPr>
      <p:guideLst>
        <p:guide orient="horz" pos="2160"/>
        <p:guide pos="2880"/>
      </p:guideLst>
    </p:cSldViewPr>
  </p:slideViewPr>
  <p:outlineViewPr>
    <p:cViewPr>
      <p:scale>
        <a:sx n="33" d="100"/>
        <a:sy n="33" d="100"/>
      </p:scale>
      <p:origin x="0" y="21498"/>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47" d="100"/>
          <a:sy n="47" d="100"/>
        </p:scale>
        <p:origin x="-2922" y="-108"/>
      </p:cViewPr>
      <p:guideLst>
        <p:guide orient="horz" pos="3224"/>
        <p:guide pos="2236"/>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 Id="rId8" Type="http://schemas.openxmlformats.org/officeDocument/2006/relationships/slide" Target="slides/slide1.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manuel\Desktop\Excel%20Survey%202011\1-3%20Figures%20Tables%201-3%20Jesu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Emanuel\Desktop\Excel%20Survey%202011\4-5%20Figures%20Table%20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Emanuel\Desktop\Graphs%20Asror.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Emanuel\Desktop\Excel%20Survey%202011\13-14%20Emanuel%20Obstacles%20-%20Aimee.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Emanuel\Desktop\Graphs%20Asror.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Emanuel\Desktop\Excel%20Survey%202011\15-18%20Julia%20Data%20Environmental%20Issue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Emanuel\Desktop\Excel%20Survey%202011\18-20%20Aimee%20Student%20Organisation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984556278291301"/>
          <c:y val="2.6720865667964791E-2"/>
          <c:w val="0.73780364410970367"/>
          <c:h val="0.64777965011182936"/>
        </c:manualLayout>
      </c:layout>
      <c:barChart>
        <c:barDir val="bar"/>
        <c:grouping val="percentStacked"/>
        <c:varyColors val="0"/>
        <c:ser>
          <c:idx val="0"/>
          <c:order val="0"/>
          <c:tx>
            <c:strRef>
              <c:f>'Figure 3'!$B$1</c:f>
              <c:strCache>
                <c:ptCount val="1"/>
                <c:pt idx="0">
                  <c:v>very satisfied</c:v>
                </c:pt>
              </c:strCache>
            </c:strRef>
          </c:tx>
          <c:invertIfNegative val="0"/>
          <c:dLbls>
            <c:txPr>
              <a:bodyPr/>
              <a:lstStyle/>
              <a:p>
                <a:pPr>
                  <a:defRPr>
                    <a:solidFill>
                      <a:schemeClr val="bg1"/>
                    </a:solidFill>
                  </a:defRPr>
                </a:pPr>
                <a:endParaRPr lang="es-ES"/>
              </a:p>
            </c:txPr>
            <c:showLegendKey val="0"/>
            <c:showVal val="1"/>
            <c:showCatName val="0"/>
            <c:showSerName val="0"/>
            <c:showPercent val="0"/>
            <c:showBubbleSize val="0"/>
            <c:showLeaderLines val="0"/>
          </c:dLbls>
          <c:cat>
            <c:strRef>
              <c:f>'Figure 3'!$A$2:$A$5</c:f>
              <c:strCache>
                <c:ptCount val="4"/>
                <c:pt idx="0">
                  <c:v>Satisfaction with stay abroad during the studies</c:v>
                </c:pt>
                <c:pt idx="1">
                  <c:v>Satisfaction with the quality of studies abroad</c:v>
                </c:pt>
                <c:pt idx="2">
                  <c:v>Satisfaction with stay abroad during the internship/placement</c:v>
                </c:pt>
                <c:pt idx="3">
                  <c:v>Satisfaction with the quality of the internship/placement</c:v>
                </c:pt>
              </c:strCache>
            </c:strRef>
          </c:cat>
          <c:val>
            <c:numRef>
              <c:f>'Figure 3'!$B$2:$B$5</c:f>
              <c:numCache>
                <c:formatCode>0.0%</c:formatCode>
                <c:ptCount val="4"/>
                <c:pt idx="0">
                  <c:v>0.57025065963060684</c:v>
                </c:pt>
                <c:pt idx="1">
                  <c:v>0.32946298984034833</c:v>
                </c:pt>
                <c:pt idx="2">
                  <c:v>0.53437898960423125</c:v>
                </c:pt>
                <c:pt idx="3">
                  <c:v>0.38135283363802558</c:v>
                </c:pt>
              </c:numCache>
            </c:numRef>
          </c:val>
        </c:ser>
        <c:ser>
          <c:idx val="1"/>
          <c:order val="1"/>
          <c:tx>
            <c:strRef>
              <c:f>'Figure 3'!$C$1</c:f>
              <c:strCache>
                <c:ptCount val="1"/>
                <c:pt idx="0">
                  <c:v>rather satisfied</c:v>
                </c:pt>
              </c:strCache>
            </c:strRef>
          </c:tx>
          <c:invertIfNegative val="0"/>
          <c:dLbls>
            <c:txPr>
              <a:bodyPr/>
              <a:lstStyle/>
              <a:p>
                <a:pPr>
                  <a:defRPr>
                    <a:solidFill>
                      <a:schemeClr val="bg1"/>
                    </a:solidFill>
                  </a:defRPr>
                </a:pPr>
                <a:endParaRPr lang="es-ES"/>
              </a:p>
            </c:txPr>
            <c:showLegendKey val="0"/>
            <c:showVal val="1"/>
            <c:showCatName val="0"/>
            <c:showSerName val="0"/>
            <c:showPercent val="0"/>
            <c:showBubbleSize val="0"/>
            <c:showLeaderLines val="0"/>
          </c:dLbls>
          <c:cat>
            <c:strRef>
              <c:f>'Figure 3'!$A$2:$A$5</c:f>
              <c:strCache>
                <c:ptCount val="4"/>
                <c:pt idx="0">
                  <c:v>Satisfaction with stay abroad during the studies</c:v>
                </c:pt>
                <c:pt idx="1">
                  <c:v>Satisfaction with the quality of studies abroad</c:v>
                </c:pt>
                <c:pt idx="2">
                  <c:v>Satisfaction with stay abroad during the internship/placement</c:v>
                </c:pt>
                <c:pt idx="3">
                  <c:v>Satisfaction with the quality of the internship/placement</c:v>
                </c:pt>
              </c:strCache>
            </c:strRef>
          </c:cat>
          <c:val>
            <c:numRef>
              <c:f>'Figure 3'!$C$2:$C$5</c:f>
              <c:numCache>
                <c:formatCode>0.0%</c:formatCode>
                <c:ptCount val="4"/>
                <c:pt idx="0">
                  <c:v>0.29406332453825856</c:v>
                </c:pt>
                <c:pt idx="1">
                  <c:v>0.40526454677398072</c:v>
                </c:pt>
                <c:pt idx="2">
                  <c:v>0.32263359474740105</c:v>
                </c:pt>
                <c:pt idx="3">
                  <c:v>0.37312614259597804</c:v>
                </c:pt>
              </c:numCache>
            </c:numRef>
          </c:val>
        </c:ser>
        <c:ser>
          <c:idx val="2"/>
          <c:order val="2"/>
          <c:tx>
            <c:strRef>
              <c:f>'Figure 3'!$D$1</c:f>
              <c:strCache>
                <c:ptCount val="1"/>
                <c:pt idx="0">
                  <c:v>neither dissatisfied nor satisfied</c:v>
                </c:pt>
              </c:strCache>
            </c:strRef>
          </c:tx>
          <c:invertIfNegative val="0"/>
          <c:dLbls>
            <c:txPr>
              <a:bodyPr/>
              <a:lstStyle/>
              <a:p>
                <a:pPr>
                  <a:defRPr>
                    <a:solidFill>
                      <a:schemeClr val="bg1"/>
                    </a:solidFill>
                  </a:defRPr>
                </a:pPr>
                <a:endParaRPr lang="es-ES"/>
              </a:p>
            </c:txPr>
            <c:showLegendKey val="0"/>
            <c:showVal val="1"/>
            <c:showCatName val="0"/>
            <c:showSerName val="0"/>
            <c:showPercent val="0"/>
            <c:showBubbleSize val="0"/>
            <c:showLeaderLines val="0"/>
          </c:dLbls>
          <c:cat>
            <c:strRef>
              <c:f>'Figure 3'!$A$2:$A$5</c:f>
              <c:strCache>
                <c:ptCount val="4"/>
                <c:pt idx="0">
                  <c:v>Satisfaction with stay abroad during the studies</c:v>
                </c:pt>
                <c:pt idx="1">
                  <c:v>Satisfaction with the quality of studies abroad</c:v>
                </c:pt>
                <c:pt idx="2">
                  <c:v>Satisfaction with stay abroad during the internship/placement</c:v>
                </c:pt>
                <c:pt idx="3">
                  <c:v>Satisfaction with the quality of the internship/placement</c:v>
                </c:pt>
              </c:strCache>
            </c:strRef>
          </c:cat>
          <c:val>
            <c:numRef>
              <c:f>'Figure 3'!$D$2:$D$5</c:f>
              <c:numCache>
                <c:formatCode>0.0%</c:formatCode>
                <c:ptCount val="4"/>
                <c:pt idx="0">
                  <c:v>3.5620052770448551E-2</c:v>
                </c:pt>
                <c:pt idx="1">
                  <c:v>0.12758939174033512</c:v>
                </c:pt>
                <c:pt idx="2">
                  <c:v>4.6872150282691954E-2</c:v>
                </c:pt>
                <c:pt idx="3">
                  <c:v>0.1113345521023766</c:v>
                </c:pt>
              </c:numCache>
            </c:numRef>
          </c:val>
        </c:ser>
        <c:ser>
          <c:idx val="3"/>
          <c:order val="3"/>
          <c:tx>
            <c:strRef>
              <c:f>'Figure 3'!$E$1</c:f>
              <c:strCache>
                <c:ptCount val="1"/>
                <c:pt idx="0">
                  <c:v>rather dissatisfied</c:v>
                </c:pt>
              </c:strCache>
            </c:strRef>
          </c:tx>
          <c:invertIfNegative val="0"/>
          <c:cat>
            <c:strRef>
              <c:f>'Figure 3'!$A$2:$A$5</c:f>
              <c:strCache>
                <c:ptCount val="4"/>
                <c:pt idx="0">
                  <c:v>Satisfaction with stay abroad during the studies</c:v>
                </c:pt>
                <c:pt idx="1">
                  <c:v>Satisfaction with the quality of studies abroad</c:v>
                </c:pt>
                <c:pt idx="2">
                  <c:v>Satisfaction with stay abroad during the internship/placement</c:v>
                </c:pt>
                <c:pt idx="3">
                  <c:v>Satisfaction with the quality of the internship/placement</c:v>
                </c:pt>
              </c:strCache>
            </c:strRef>
          </c:cat>
          <c:val>
            <c:numRef>
              <c:f>'Figure 3'!$E$2:$E$5</c:f>
              <c:numCache>
                <c:formatCode>0.0%</c:formatCode>
                <c:ptCount val="4"/>
                <c:pt idx="0">
                  <c:v>3.8786279683377306E-2</c:v>
                </c:pt>
                <c:pt idx="1">
                  <c:v>9.1766723842195544E-2</c:v>
                </c:pt>
                <c:pt idx="2">
                  <c:v>3.793543680466898E-2</c:v>
                </c:pt>
                <c:pt idx="3">
                  <c:v>8.2815356489945161E-2</c:v>
                </c:pt>
              </c:numCache>
            </c:numRef>
          </c:val>
        </c:ser>
        <c:ser>
          <c:idx val="4"/>
          <c:order val="4"/>
          <c:tx>
            <c:strRef>
              <c:f>'Figure 3'!$F$1</c:f>
              <c:strCache>
                <c:ptCount val="1"/>
                <c:pt idx="0">
                  <c:v>very dissatisfied</c:v>
                </c:pt>
              </c:strCache>
            </c:strRef>
          </c:tx>
          <c:invertIfNegative val="0"/>
          <c:cat>
            <c:strRef>
              <c:f>'Figure 3'!$A$2:$A$5</c:f>
              <c:strCache>
                <c:ptCount val="4"/>
                <c:pt idx="0">
                  <c:v>Satisfaction with stay abroad during the studies</c:v>
                </c:pt>
                <c:pt idx="1">
                  <c:v>Satisfaction with the quality of studies abroad</c:v>
                </c:pt>
                <c:pt idx="2">
                  <c:v>Satisfaction with stay abroad during the internship/placement</c:v>
                </c:pt>
                <c:pt idx="3">
                  <c:v>Satisfaction with the quality of the internship/placement</c:v>
                </c:pt>
              </c:strCache>
            </c:strRef>
          </c:cat>
          <c:val>
            <c:numRef>
              <c:f>'Figure 3'!$F$2:$F$5</c:f>
              <c:numCache>
                <c:formatCode>0.0%</c:formatCode>
                <c:ptCount val="4"/>
                <c:pt idx="0">
                  <c:v>6.1279683377308707E-2</c:v>
                </c:pt>
                <c:pt idx="1">
                  <c:v>4.5916347803140259E-2</c:v>
                </c:pt>
                <c:pt idx="2">
                  <c:v>5.8179828561006751E-2</c:v>
                </c:pt>
                <c:pt idx="3">
                  <c:v>5.1371115173674591E-2</c:v>
                </c:pt>
              </c:numCache>
            </c:numRef>
          </c:val>
        </c:ser>
        <c:dLbls>
          <c:showLegendKey val="0"/>
          <c:showVal val="0"/>
          <c:showCatName val="0"/>
          <c:showSerName val="0"/>
          <c:showPercent val="0"/>
          <c:showBubbleSize val="0"/>
        </c:dLbls>
        <c:gapWidth val="150"/>
        <c:overlap val="100"/>
        <c:axId val="82690048"/>
        <c:axId val="32733376"/>
      </c:barChart>
      <c:catAx>
        <c:axId val="82690048"/>
        <c:scaling>
          <c:orientation val="minMax"/>
        </c:scaling>
        <c:delete val="0"/>
        <c:axPos val="l"/>
        <c:majorTickMark val="out"/>
        <c:minorTickMark val="none"/>
        <c:tickLblPos val="nextTo"/>
        <c:txPr>
          <a:bodyPr/>
          <a:lstStyle/>
          <a:p>
            <a:pPr>
              <a:defRPr sz="1400"/>
            </a:pPr>
            <a:endParaRPr lang="es-ES"/>
          </a:p>
        </c:txPr>
        <c:crossAx val="32733376"/>
        <c:crosses val="autoZero"/>
        <c:auto val="1"/>
        <c:lblAlgn val="ctr"/>
        <c:lblOffset val="100"/>
        <c:noMultiLvlLbl val="0"/>
      </c:catAx>
      <c:valAx>
        <c:axId val="32733376"/>
        <c:scaling>
          <c:orientation val="minMax"/>
        </c:scaling>
        <c:delete val="0"/>
        <c:axPos val="b"/>
        <c:majorGridlines/>
        <c:numFmt formatCode="0%" sourceLinked="1"/>
        <c:majorTickMark val="out"/>
        <c:minorTickMark val="none"/>
        <c:tickLblPos val="nextTo"/>
        <c:crossAx val="82690048"/>
        <c:crosses val="autoZero"/>
        <c:crossBetween val="between"/>
      </c:valAx>
    </c:plotArea>
    <c:legend>
      <c:legendPos val="r"/>
      <c:layout>
        <c:manualLayout>
          <c:xMode val="edge"/>
          <c:yMode val="edge"/>
          <c:x val="2.2389753319889835E-2"/>
          <c:y val="0.7975595657546698"/>
          <c:w val="0.94730030726835479"/>
          <c:h val="0.1843314310481832"/>
        </c:manualLayout>
      </c:layout>
      <c:overlay val="0"/>
    </c:legend>
    <c:plotVisOnly val="1"/>
    <c:dispBlanksAs val="gap"/>
    <c:showDLblsOverMax val="0"/>
  </c:chart>
  <c:txPr>
    <a:bodyPr/>
    <a:lstStyle/>
    <a:p>
      <a:pPr>
        <a:defRPr sz="1600" b="1"/>
      </a:pPr>
      <a:endParaRPr lang="es-E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719417611697932"/>
          <c:y val="2.8534370946822308E-2"/>
          <c:w val="0.58431554175173361"/>
          <c:h val="0.69341952878458291"/>
        </c:manualLayout>
      </c:layout>
      <c:barChart>
        <c:barDir val="bar"/>
        <c:grouping val="clustered"/>
        <c:varyColors val="0"/>
        <c:ser>
          <c:idx val="0"/>
          <c:order val="0"/>
          <c:tx>
            <c:strRef>
              <c:f>'[4-5 Figures Table 4.xlsx]Figure 4'!$A$2</c:f>
              <c:strCache>
                <c:ptCount val="1"/>
                <c:pt idx="0">
                  <c:v>Have studied abroad</c:v>
                </c:pt>
              </c:strCache>
            </c:strRef>
          </c:tx>
          <c:invertIfNegative val="0"/>
          <c:dLbls>
            <c:showLegendKey val="0"/>
            <c:showVal val="1"/>
            <c:showCatName val="0"/>
            <c:showSerName val="0"/>
            <c:showPercent val="0"/>
            <c:showBubbleSize val="0"/>
            <c:showLeaderLines val="0"/>
          </c:dLbls>
          <c:cat>
            <c:strRef>
              <c:f>'[4-5 Figures Table 4.xlsx]Figure 4'!$B$1:$D$1</c:f>
              <c:strCache>
                <c:ptCount val="3"/>
                <c:pt idx="0">
                  <c:v>Yes, a big advantage</c:v>
                </c:pt>
                <c:pt idx="1">
                  <c:v>Yes, a slight advantage</c:v>
                </c:pt>
                <c:pt idx="2">
                  <c:v>No advantage at all</c:v>
                </c:pt>
              </c:strCache>
            </c:strRef>
          </c:cat>
          <c:val>
            <c:numRef>
              <c:f>'[4-5 Figures Table 4.xlsx]Figure 4'!$B$2:$D$2</c:f>
              <c:numCache>
                <c:formatCode>General</c:formatCode>
                <c:ptCount val="3"/>
                <c:pt idx="0">
                  <c:v>55.5</c:v>
                </c:pt>
                <c:pt idx="1">
                  <c:v>42.8</c:v>
                </c:pt>
                <c:pt idx="2">
                  <c:v>1.6</c:v>
                </c:pt>
              </c:numCache>
            </c:numRef>
          </c:val>
        </c:ser>
        <c:ser>
          <c:idx val="1"/>
          <c:order val="1"/>
          <c:tx>
            <c:strRef>
              <c:f>'[4-5 Figures Table 4.xlsx]Figure 4'!$A$3</c:f>
              <c:strCache>
                <c:ptCount val="1"/>
                <c:pt idx="0">
                  <c:v>Not studied abroad, but want to study abroad</c:v>
                </c:pt>
              </c:strCache>
            </c:strRef>
          </c:tx>
          <c:invertIfNegative val="0"/>
          <c:dLbls>
            <c:showLegendKey val="0"/>
            <c:showVal val="1"/>
            <c:showCatName val="0"/>
            <c:showSerName val="0"/>
            <c:showPercent val="0"/>
            <c:showBubbleSize val="0"/>
            <c:showLeaderLines val="0"/>
          </c:dLbls>
          <c:cat>
            <c:strRef>
              <c:f>'[4-5 Figures Table 4.xlsx]Figure 4'!$B$1:$D$1</c:f>
              <c:strCache>
                <c:ptCount val="3"/>
                <c:pt idx="0">
                  <c:v>Yes, a big advantage</c:v>
                </c:pt>
                <c:pt idx="1">
                  <c:v>Yes, a slight advantage</c:v>
                </c:pt>
                <c:pt idx="2">
                  <c:v>No advantage at all</c:v>
                </c:pt>
              </c:strCache>
            </c:strRef>
          </c:cat>
          <c:val>
            <c:numRef>
              <c:f>'[4-5 Figures Table 4.xlsx]Figure 4'!$B$3:$D$3</c:f>
              <c:numCache>
                <c:formatCode>General</c:formatCode>
                <c:ptCount val="3"/>
                <c:pt idx="0">
                  <c:v>67.5</c:v>
                </c:pt>
                <c:pt idx="1">
                  <c:v>31.5</c:v>
                </c:pt>
                <c:pt idx="2">
                  <c:v>1</c:v>
                </c:pt>
              </c:numCache>
            </c:numRef>
          </c:val>
        </c:ser>
        <c:ser>
          <c:idx val="2"/>
          <c:order val="2"/>
          <c:tx>
            <c:strRef>
              <c:f>'[4-5 Figures Table 4.xlsx]Figure 4'!$A$4</c:f>
              <c:strCache>
                <c:ptCount val="1"/>
                <c:pt idx="0">
                  <c:v>Not studied abroad and does not want to study abroad or is unsure</c:v>
                </c:pt>
              </c:strCache>
            </c:strRef>
          </c:tx>
          <c:invertIfNegative val="0"/>
          <c:dLbls>
            <c:showLegendKey val="0"/>
            <c:showVal val="1"/>
            <c:showCatName val="0"/>
            <c:showSerName val="0"/>
            <c:showPercent val="0"/>
            <c:showBubbleSize val="0"/>
            <c:showLeaderLines val="0"/>
          </c:dLbls>
          <c:cat>
            <c:strRef>
              <c:f>'[4-5 Figures Table 4.xlsx]Figure 4'!$B$1:$D$1</c:f>
              <c:strCache>
                <c:ptCount val="3"/>
                <c:pt idx="0">
                  <c:v>Yes, a big advantage</c:v>
                </c:pt>
                <c:pt idx="1">
                  <c:v>Yes, a slight advantage</c:v>
                </c:pt>
                <c:pt idx="2">
                  <c:v>No advantage at all</c:v>
                </c:pt>
              </c:strCache>
            </c:strRef>
          </c:cat>
          <c:val>
            <c:numRef>
              <c:f>'[4-5 Figures Table 4.xlsx]Figure 4'!$B$4:$D$4</c:f>
              <c:numCache>
                <c:formatCode>General</c:formatCode>
                <c:ptCount val="3"/>
                <c:pt idx="0">
                  <c:v>47.2</c:v>
                </c:pt>
                <c:pt idx="1">
                  <c:v>47.9</c:v>
                </c:pt>
                <c:pt idx="2">
                  <c:v>4.8</c:v>
                </c:pt>
              </c:numCache>
            </c:numRef>
          </c:val>
        </c:ser>
        <c:dLbls>
          <c:showLegendKey val="0"/>
          <c:showVal val="0"/>
          <c:showCatName val="0"/>
          <c:showSerName val="0"/>
          <c:showPercent val="0"/>
          <c:showBubbleSize val="0"/>
        </c:dLbls>
        <c:gapWidth val="150"/>
        <c:axId val="39663104"/>
        <c:axId val="34464896"/>
      </c:barChart>
      <c:catAx>
        <c:axId val="39663104"/>
        <c:scaling>
          <c:orientation val="minMax"/>
        </c:scaling>
        <c:delete val="0"/>
        <c:axPos val="l"/>
        <c:majorTickMark val="out"/>
        <c:minorTickMark val="none"/>
        <c:tickLblPos val="nextTo"/>
        <c:crossAx val="34464896"/>
        <c:crosses val="autoZero"/>
        <c:auto val="1"/>
        <c:lblAlgn val="ctr"/>
        <c:lblOffset val="100"/>
        <c:noMultiLvlLbl val="0"/>
      </c:catAx>
      <c:valAx>
        <c:axId val="34464896"/>
        <c:scaling>
          <c:orientation val="minMax"/>
        </c:scaling>
        <c:delete val="0"/>
        <c:axPos val="b"/>
        <c:majorGridlines/>
        <c:numFmt formatCode="General" sourceLinked="1"/>
        <c:majorTickMark val="out"/>
        <c:minorTickMark val="none"/>
        <c:tickLblPos val="nextTo"/>
        <c:crossAx val="39663104"/>
        <c:crosses val="autoZero"/>
        <c:crossBetween val="between"/>
      </c:valAx>
    </c:plotArea>
    <c:legend>
      <c:legendPos val="r"/>
      <c:layout>
        <c:manualLayout>
          <c:xMode val="edge"/>
          <c:yMode val="edge"/>
          <c:x val="6.0331650059378968E-2"/>
          <c:y val="0.83201589100973261"/>
          <c:w val="0.90743322072687438"/>
          <c:h val="0.16346497543838148"/>
        </c:manualLayout>
      </c:layout>
      <c:overlay val="0"/>
    </c:legend>
    <c:plotVisOnly val="1"/>
    <c:dispBlanksAs val="gap"/>
    <c:showDLblsOverMax val="0"/>
  </c:chart>
  <c:txPr>
    <a:bodyPr/>
    <a:lstStyle/>
    <a:p>
      <a:pPr>
        <a:defRPr sz="1600" b="1"/>
      </a:pPr>
      <a:endParaRPr lang="es-E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4375726932771467"/>
          <c:y val="8.3009079118028531E-2"/>
          <c:w val="0.61365503365204155"/>
          <c:h val="0.82571524862894086"/>
        </c:manualLayout>
      </c:layout>
      <c:barChart>
        <c:barDir val="bar"/>
        <c:grouping val="clustered"/>
        <c:varyColors val="0"/>
        <c:ser>
          <c:idx val="0"/>
          <c:order val="0"/>
          <c:tx>
            <c:strRef>
              <c:f>'[Graphs Asror.xls]Figure 7'!$B$9</c:f>
              <c:strCache>
                <c:ptCount val="1"/>
                <c:pt idx="0">
                  <c:v>Non-Mobile</c:v>
                </c:pt>
              </c:strCache>
            </c:strRef>
          </c:tx>
          <c:invertIfNegative val="0"/>
          <c:dLbls>
            <c:showLegendKey val="0"/>
            <c:showVal val="1"/>
            <c:showCatName val="0"/>
            <c:showSerName val="0"/>
            <c:showPercent val="0"/>
            <c:showBubbleSize val="0"/>
            <c:showLeaderLines val="0"/>
          </c:dLbls>
          <c:cat>
            <c:strRef>
              <c:f>'[Graphs Asror.xls]Figure 7'!$A$10:$A$18</c:f>
              <c:strCache>
                <c:ptCount val="9"/>
                <c:pt idx="0">
                  <c:v>Analytical skills</c:v>
                </c:pt>
                <c:pt idx="1">
                  <c:v>Problem - solving</c:v>
                </c:pt>
                <c:pt idx="2">
                  <c:v>Creativity</c:v>
                </c:pt>
                <c:pt idx="3">
                  <c:v>Networking</c:v>
                </c:pt>
                <c:pt idx="4">
                  <c:v>Negotiating</c:v>
                </c:pt>
                <c:pt idx="5">
                  <c:v>Working in intercultural teams</c:v>
                </c:pt>
                <c:pt idx="6">
                  <c:v>Communication</c:v>
                </c:pt>
                <c:pt idx="7">
                  <c:v>Other foreign languages</c:v>
                </c:pt>
                <c:pt idx="8">
                  <c:v>English as a foreign language</c:v>
                </c:pt>
              </c:strCache>
            </c:strRef>
          </c:cat>
          <c:val>
            <c:numRef>
              <c:f>'[Graphs Asror.xls]Figure 7'!$B$10:$B$18</c:f>
              <c:numCache>
                <c:formatCode>0.0</c:formatCode>
                <c:ptCount val="9"/>
                <c:pt idx="0">
                  <c:v>3.5987124463519349</c:v>
                </c:pt>
                <c:pt idx="1">
                  <c:v>3.8154957321076823</c:v>
                </c:pt>
                <c:pt idx="2">
                  <c:v>3.4782751270700083</c:v>
                </c:pt>
                <c:pt idx="3">
                  <c:v>3.2544880319148937</c:v>
                </c:pt>
                <c:pt idx="4">
                  <c:v>3.130820770519263</c:v>
                </c:pt>
                <c:pt idx="5">
                  <c:v>3.6430129172957555</c:v>
                </c:pt>
                <c:pt idx="6">
                  <c:v>3.7218315617334454</c:v>
                </c:pt>
                <c:pt idx="7">
                  <c:v>2.3365031698365004</c:v>
                </c:pt>
                <c:pt idx="8">
                  <c:v>3.9272969818242447</c:v>
                </c:pt>
              </c:numCache>
            </c:numRef>
          </c:val>
        </c:ser>
        <c:ser>
          <c:idx val="1"/>
          <c:order val="1"/>
          <c:tx>
            <c:strRef>
              <c:f>'[Graphs Asror.xls]Figure 7'!$C$9</c:f>
              <c:strCache>
                <c:ptCount val="1"/>
                <c:pt idx="0">
                  <c:v>Mobile</c:v>
                </c:pt>
              </c:strCache>
            </c:strRef>
          </c:tx>
          <c:invertIfNegative val="0"/>
          <c:dLbls>
            <c:showLegendKey val="0"/>
            <c:showVal val="1"/>
            <c:showCatName val="0"/>
            <c:showSerName val="0"/>
            <c:showPercent val="0"/>
            <c:showBubbleSize val="0"/>
            <c:showLeaderLines val="0"/>
          </c:dLbls>
          <c:cat>
            <c:strRef>
              <c:f>'[Graphs Asror.xls]Figure 7'!$A$10:$A$18</c:f>
              <c:strCache>
                <c:ptCount val="9"/>
                <c:pt idx="0">
                  <c:v>Analytical skills</c:v>
                </c:pt>
                <c:pt idx="1">
                  <c:v>Problem - solving</c:v>
                </c:pt>
                <c:pt idx="2">
                  <c:v>Creativity</c:v>
                </c:pt>
                <c:pt idx="3">
                  <c:v>Networking</c:v>
                </c:pt>
                <c:pt idx="4">
                  <c:v>Negotiating</c:v>
                </c:pt>
                <c:pt idx="5">
                  <c:v>Working in intercultural teams</c:v>
                </c:pt>
                <c:pt idx="6">
                  <c:v>Communication</c:v>
                </c:pt>
                <c:pt idx="7">
                  <c:v>Other foreign languages</c:v>
                </c:pt>
                <c:pt idx="8">
                  <c:v>English as a foreign language</c:v>
                </c:pt>
              </c:strCache>
            </c:strRef>
          </c:cat>
          <c:val>
            <c:numRef>
              <c:f>'[Graphs Asror.xls]Figure 7'!$C$10:$C$18</c:f>
              <c:numCache>
                <c:formatCode>0.0</c:formatCode>
                <c:ptCount val="9"/>
                <c:pt idx="0">
                  <c:v>3.8126981985021215</c:v>
                </c:pt>
                <c:pt idx="1">
                  <c:v>3.9633304283703206</c:v>
                </c:pt>
                <c:pt idx="2">
                  <c:v>3.6294528834520765</c:v>
                </c:pt>
                <c:pt idx="3">
                  <c:v>3.5034207139470337</c:v>
                </c:pt>
                <c:pt idx="4">
                  <c:v>3.3185261003070621</c:v>
                </c:pt>
                <c:pt idx="5">
                  <c:v>4.0502729294426896</c:v>
                </c:pt>
                <c:pt idx="6">
                  <c:v>3.9860629501200329</c:v>
                </c:pt>
                <c:pt idx="7">
                  <c:v>2.9033662019721214</c:v>
                </c:pt>
                <c:pt idx="8">
                  <c:v>4.140495296070835</c:v>
                </c:pt>
              </c:numCache>
            </c:numRef>
          </c:val>
        </c:ser>
        <c:dLbls>
          <c:showLegendKey val="0"/>
          <c:showVal val="0"/>
          <c:showCatName val="0"/>
          <c:showSerName val="0"/>
          <c:showPercent val="0"/>
          <c:showBubbleSize val="0"/>
        </c:dLbls>
        <c:gapWidth val="150"/>
        <c:axId val="39662592"/>
        <c:axId val="34468352"/>
      </c:barChart>
      <c:catAx>
        <c:axId val="39662592"/>
        <c:scaling>
          <c:orientation val="minMax"/>
        </c:scaling>
        <c:delete val="0"/>
        <c:axPos val="l"/>
        <c:majorTickMark val="out"/>
        <c:minorTickMark val="none"/>
        <c:tickLblPos val="nextTo"/>
        <c:crossAx val="34468352"/>
        <c:crosses val="autoZero"/>
        <c:auto val="1"/>
        <c:lblAlgn val="ctr"/>
        <c:lblOffset val="100"/>
        <c:noMultiLvlLbl val="0"/>
      </c:catAx>
      <c:valAx>
        <c:axId val="34468352"/>
        <c:scaling>
          <c:orientation val="minMax"/>
        </c:scaling>
        <c:delete val="0"/>
        <c:axPos val="b"/>
        <c:majorGridlines/>
        <c:numFmt formatCode="0.0" sourceLinked="1"/>
        <c:majorTickMark val="out"/>
        <c:minorTickMark val="none"/>
        <c:tickLblPos val="nextTo"/>
        <c:crossAx val="39662592"/>
        <c:crosses val="autoZero"/>
        <c:crossBetween val="between"/>
      </c:valAx>
    </c:plotArea>
    <c:legend>
      <c:legendPos val="r"/>
      <c:layout>
        <c:manualLayout>
          <c:xMode val="edge"/>
          <c:yMode val="edge"/>
          <c:x val="0.15927946199733578"/>
          <c:y val="6.2655105854958794E-3"/>
          <c:w val="0.7021326247875751"/>
          <c:h val="8.2151209698009528E-2"/>
        </c:manualLayout>
      </c:layout>
      <c:overlay val="0"/>
    </c:legend>
    <c:plotVisOnly val="1"/>
    <c:dispBlanksAs val="gap"/>
    <c:showDLblsOverMax val="0"/>
  </c:chart>
  <c:txPr>
    <a:bodyPr/>
    <a:lstStyle/>
    <a:p>
      <a:pPr>
        <a:defRPr sz="1600" b="1"/>
      </a:pPr>
      <a:endParaRPr lang="es-E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205990687496622"/>
          <c:y val="5.178120244697039E-2"/>
          <c:w val="0.75765364092723697"/>
          <c:h val="0.54631208063972547"/>
        </c:manualLayout>
      </c:layout>
      <c:barChart>
        <c:barDir val="col"/>
        <c:grouping val="clustered"/>
        <c:varyColors val="0"/>
        <c:ser>
          <c:idx val="0"/>
          <c:order val="0"/>
          <c:tx>
            <c:strRef>
              <c:f>'14 Three way averages'!$D$1</c:f>
              <c:strCache>
                <c:ptCount val="1"/>
                <c:pt idx="0">
                  <c:v>Have studied abroad</c:v>
                </c:pt>
              </c:strCache>
            </c:strRef>
          </c:tx>
          <c:invertIfNegative val="0"/>
          <c:dLbls>
            <c:txPr>
              <a:bodyPr/>
              <a:lstStyle/>
              <a:p>
                <a:pPr>
                  <a:defRPr sz="1600" b="1"/>
                </a:pPr>
                <a:endParaRPr lang="es-ES"/>
              </a:p>
            </c:txPr>
            <c:showLegendKey val="0"/>
            <c:showVal val="1"/>
            <c:showCatName val="0"/>
            <c:showSerName val="0"/>
            <c:showPercent val="0"/>
            <c:showBubbleSize val="0"/>
            <c:showLeaderLines val="0"/>
          </c:dLbls>
          <c:cat>
            <c:strRef>
              <c:f>'14 Three way averages'!$A$2:$A$14</c:f>
              <c:strCache>
                <c:ptCount val="13"/>
                <c:pt idx="0">
                  <c:v>Fear of losing personal ties</c:v>
                </c:pt>
                <c:pt idx="1">
                  <c:v>A Secure job at home</c:v>
                </c:pt>
                <c:pt idx="2">
                  <c:v>Worse social security abroad</c:v>
                </c:pt>
                <c:pt idx="3">
                  <c:v>Difficulties getting work permit</c:v>
                </c:pt>
                <c:pt idx="4">
                  <c:v>Partner unwilling to move</c:v>
                </c:pt>
                <c:pt idx="5">
                  <c:v>Need to care for someone</c:v>
                </c:pt>
                <c:pt idx="6">
                  <c:v>Cost of Moving</c:v>
                </c:pt>
                <c:pt idx="7">
                  <c:v>Requires additional qualifications</c:v>
                </c:pt>
                <c:pt idx="8">
                  <c:v>Lack Language</c:v>
                </c:pt>
                <c:pt idx="9">
                  <c:v>Financial Commitments</c:v>
                </c:pt>
                <c:pt idx="10">
                  <c:v>Owning real estate</c:v>
                </c:pt>
                <c:pt idx="11">
                  <c:v>Fear of discrimination</c:v>
                </c:pt>
                <c:pt idx="12">
                  <c:v>Fear of cultural differences</c:v>
                </c:pt>
              </c:strCache>
            </c:strRef>
          </c:cat>
          <c:val>
            <c:numRef>
              <c:f>'14 Three way averages'!$D$2:$D$14</c:f>
              <c:numCache>
                <c:formatCode>0.0</c:formatCode>
                <c:ptCount val="13"/>
                <c:pt idx="0">
                  <c:v>3.2</c:v>
                </c:pt>
                <c:pt idx="1">
                  <c:v>3.18</c:v>
                </c:pt>
                <c:pt idx="2">
                  <c:v>3.25</c:v>
                </c:pt>
                <c:pt idx="3">
                  <c:v>3.4</c:v>
                </c:pt>
                <c:pt idx="4">
                  <c:v>2.94</c:v>
                </c:pt>
                <c:pt idx="5">
                  <c:v>3.08</c:v>
                </c:pt>
                <c:pt idx="6">
                  <c:v>3.01</c:v>
                </c:pt>
                <c:pt idx="7">
                  <c:v>3.12</c:v>
                </c:pt>
                <c:pt idx="8">
                  <c:v>2.8899999999999997</c:v>
                </c:pt>
                <c:pt idx="9">
                  <c:v>2.69</c:v>
                </c:pt>
                <c:pt idx="10">
                  <c:v>2.54</c:v>
                </c:pt>
                <c:pt idx="11">
                  <c:v>2.61</c:v>
                </c:pt>
                <c:pt idx="12">
                  <c:v>2.16</c:v>
                </c:pt>
              </c:numCache>
            </c:numRef>
          </c:val>
        </c:ser>
        <c:ser>
          <c:idx val="1"/>
          <c:order val="1"/>
          <c:tx>
            <c:strRef>
              <c:f>'14 Three way averages'!$C$1</c:f>
              <c:strCache>
                <c:ptCount val="1"/>
                <c:pt idx="0">
                  <c:v>Not Studied Abroad but want to study abroad</c:v>
                </c:pt>
              </c:strCache>
            </c:strRef>
          </c:tx>
          <c:invertIfNegative val="0"/>
          <c:cat>
            <c:strRef>
              <c:f>'14 Three way averages'!$A$2:$A$14</c:f>
              <c:strCache>
                <c:ptCount val="13"/>
                <c:pt idx="0">
                  <c:v>Fear of losing personal ties</c:v>
                </c:pt>
                <c:pt idx="1">
                  <c:v>A Secure job at home</c:v>
                </c:pt>
                <c:pt idx="2">
                  <c:v>Worse social security abroad</c:v>
                </c:pt>
                <c:pt idx="3">
                  <c:v>Difficulties getting work permit</c:v>
                </c:pt>
                <c:pt idx="4">
                  <c:v>Partner unwilling to move</c:v>
                </c:pt>
                <c:pt idx="5">
                  <c:v>Need to care for someone</c:v>
                </c:pt>
                <c:pt idx="6">
                  <c:v>Cost of Moving</c:v>
                </c:pt>
                <c:pt idx="7">
                  <c:v>Requires additional qualifications</c:v>
                </c:pt>
                <c:pt idx="8">
                  <c:v>Lack Language</c:v>
                </c:pt>
                <c:pt idx="9">
                  <c:v>Financial Commitments</c:v>
                </c:pt>
                <c:pt idx="10">
                  <c:v>Owning real estate</c:v>
                </c:pt>
                <c:pt idx="11">
                  <c:v>Fear of discrimination</c:v>
                </c:pt>
                <c:pt idx="12">
                  <c:v>Fear of cultural differences</c:v>
                </c:pt>
              </c:strCache>
            </c:strRef>
          </c:cat>
          <c:val>
            <c:numRef>
              <c:f>'14 Three way averages'!$C$2:$C$14</c:f>
              <c:numCache>
                <c:formatCode>0.0</c:formatCode>
                <c:ptCount val="13"/>
                <c:pt idx="0">
                  <c:v>3.18</c:v>
                </c:pt>
                <c:pt idx="1">
                  <c:v>3.09</c:v>
                </c:pt>
                <c:pt idx="2">
                  <c:v>3.23</c:v>
                </c:pt>
                <c:pt idx="3">
                  <c:v>3.3699999999999997</c:v>
                </c:pt>
                <c:pt idx="4">
                  <c:v>2.8</c:v>
                </c:pt>
                <c:pt idx="5">
                  <c:v>3.1</c:v>
                </c:pt>
                <c:pt idx="6">
                  <c:v>3.19</c:v>
                </c:pt>
                <c:pt idx="7">
                  <c:v>3.07</c:v>
                </c:pt>
                <c:pt idx="8">
                  <c:v>2.8499999999999992</c:v>
                </c:pt>
                <c:pt idx="9">
                  <c:v>2.74</c:v>
                </c:pt>
                <c:pt idx="10">
                  <c:v>2.57</c:v>
                </c:pt>
                <c:pt idx="11">
                  <c:v>2.59</c:v>
                </c:pt>
                <c:pt idx="12">
                  <c:v>2.13</c:v>
                </c:pt>
              </c:numCache>
            </c:numRef>
          </c:val>
        </c:ser>
        <c:ser>
          <c:idx val="2"/>
          <c:order val="2"/>
          <c:tx>
            <c:strRef>
              <c:f>'14 Three way averages'!$B$1</c:f>
              <c:strCache>
                <c:ptCount val="1"/>
                <c:pt idx="0">
                  <c:v>Not studied abroad and does not want to study abroad or is unsure</c:v>
                </c:pt>
              </c:strCache>
            </c:strRef>
          </c:tx>
          <c:invertIfNegative val="0"/>
          <c:dLbls>
            <c:txPr>
              <a:bodyPr/>
              <a:lstStyle/>
              <a:p>
                <a:pPr>
                  <a:defRPr sz="1600" b="1"/>
                </a:pPr>
                <a:endParaRPr lang="es-ES"/>
              </a:p>
            </c:txPr>
            <c:showLegendKey val="0"/>
            <c:showVal val="1"/>
            <c:showCatName val="0"/>
            <c:showSerName val="0"/>
            <c:showPercent val="0"/>
            <c:showBubbleSize val="0"/>
            <c:showLeaderLines val="0"/>
          </c:dLbls>
          <c:cat>
            <c:strRef>
              <c:f>'14 Three way averages'!$A$2:$A$14</c:f>
              <c:strCache>
                <c:ptCount val="13"/>
                <c:pt idx="0">
                  <c:v>Fear of losing personal ties</c:v>
                </c:pt>
                <c:pt idx="1">
                  <c:v>A Secure job at home</c:v>
                </c:pt>
                <c:pt idx="2">
                  <c:v>Worse social security abroad</c:v>
                </c:pt>
                <c:pt idx="3">
                  <c:v>Difficulties getting work permit</c:v>
                </c:pt>
                <c:pt idx="4">
                  <c:v>Partner unwilling to move</c:v>
                </c:pt>
                <c:pt idx="5">
                  <c:v>Need to care for someone</c:v>
                </c:pt>
                <c:pt idx="6">
                  <c:v>Cost of Moving</c:v>
                </c:pt>
                <c:pt idx="7">
                  <c:v>Requires additional qualifications</c:v>
                </c:pt>
                <c:pt idx="8">
                  <c:v>Lack Language</c:v>
                </c:pt>
                <c:pt idx="9">
                  <c:v>Financial Commitments</c:v>
                </c:pt>
                <c:pt idx="10">
                  <c:v>Owning real estate</c:v>
                </c:pt>
                <c:pt idx="11">
                  <c:v>Fear of discrimination</c:v>
                </c:pt>
                <c:pt idx="12">
                  <c:v>Fear of cultural differences</c:v>
                </c:pt>
              </c:strCache>
            </c:strRef>
          </c:cat>
          <c:val>
            <c:numRef>
              <c:f>'14 Three way averages'!$B$2:$B$14</c:f>
              <c:numCache>
                <c:formatCode>0.0</c:formatCode>
                <c:ptCount val="13"/>
                <c:pt idx="0">
                  <c:v>3.68</c:v>
                </c:pt>
                <c:pt idx="1">
                  <c:v>3.61</c:v>
                </c:pt>
                <c:pt idx="2">
                  <c:v>3.6</c:v>
                </c:pt>
                <c:pt idx="3">
                  <c:v>3.54</c:v>
                </c:pt>
                <c:pt idx="4">
                  <c:v>3.4499999999999997</c:v>
                </c:pt>
                <c:pt idx="5">
                  <c:v>3.42</c:v>
                </c:pt>
                <c:pt idx="6">
                  <c:v>3.2800000000000002</c:v>
                </c:pt>
                <c:pt idx="7">
                  <c:v>3.23</c:v>
                </c:pt>
                <c:pt idx="8">
                  <c:v>3.2</c:v>
                </c:pt>
                <c:pt idx="9">
                  <c:v>3.04</c:v>
                </c:pt>
                <c:pt idx="10">
                  <c:v>3</c:v>
                </c:pt>
                <c:pt idx="11">
                  <c:v>2.7</c:v>
                </c:pt>
                <c:pt idx="12">
                  <c:v>2.36</c:v>
                </c:pt>
              </c:numCache>
            </c:numRef>
          </c:val>
        </c:ser>
        <c:dLbls>
          <c:showLegendKey val="0"/>
          <c:showVal val="0"/>
          <c:showCatName val="0"/>
          <c:showSerName val="0"/>
          <c:showPercent val="0"/>
          <c:showBubbleSize val="0"/>
        </c:dLbls>
        <c:gapWidth val="150"/>
        <c:axId val="40228352"/>
        <c:axId val="34470656"/>
      </c:barChart>
      <c:catAx>
        <c:axId val="40228352"/>
        <c:scaling>
          <c:orientation val="minMax"/>
        </c:scaling>
        <c:delete val="0"/>
        <c:axPos val="b"/>
        <c:majorTickMark val="out"/>
        <c:minorTickMark val="none"/>
        <c:tickLblPos val="nextTo"/>
        <c:txPr>
          <a:bodyPr/>
          <a:lstStyle/>
          <a:p>
            <a:pPr>
              <a:defRPr sz="1400" b="1"/>
            </a:pPr>
            <a:endParaRPr lang="es-ES"/>
          </a:p>
        </c:txPr>
        <c:crossAx val="34470656"/>
        <c:crosses val="autoZero"/>
        <c:auto val="1"/>
        <c:lblAlgn val="ctr"/>
        <c:lblOffset val="100"/>
        <c:noMultiLvlLbl val="0"/>
      </c:catAx>
      <c:valAx>
        <c:axId val="34470656"/>
        <c:scaling>
          <c:orientation val="minMax"/>
        </c:scaling>
        <c:delete val="0"/>
        <c:axPos val="l"/>
        <c:majorGridlines/>
        <c:numFmt formatCode="0.0" sourceLinked="1"/>
        <c:majorTickMark val="out"/>
        <c:minorTickMark val="none"/>
        <c:tickLblPos val="nextTo"/>
        <c:crossAx val="40228352"/>
        <c:crosses val="autoZero"/>
        <c:crossBetween val="between"/>
      </c:valAx>
    </c:plotArea>
    <c:legend>
      <c:legendPos val="b"/>
      <c:legendEntry>
        <c:idx val="0"/>
        <c:txPr>
          <a:bodyPr/>
          <a:lstStyle/>
          <a:p>
            <a:pPr>
              <a:defRPr sz="1200" b="1"/>
            </a:pPr>
            <a:endParaRPr lang="es-ES"/>
          </a:p>
        </c:txPr>
      </c:legendEntry>
      <c:legendEntry>
        <c:idx val="1"/>
        <c:txPr>
          <a:bodyPr/>
          <a:lstStyle/>
          <a:p>
            <a:pPr>
              <a:defRPr sz="1050" b="1"/>
            </a:pPr>
            <a:endParaRPr lang="es-ES"/>
          </a:p>
        </c:txPr>
      </c:legendEntry>
      <c:legendEntry>
        <c:idx val="2"/>
        <c:txPr>
          <a:bodyPr/>
          <a:lstStyle/>
          <a:p>
            <a:pPr>
              <a:defRPr sz="1050" b="1"/>
            </a:pPr>
            <a:endParaRPr lang="es-ES"/>
          </a:p>
        </c:txPr>
      </c:legendEntry>
      <c:layout>
        <c:manualLayout>
          <c:xMode val="edge"/>
          <c:yMode val="edge"/>
          <c:x val="8.9464054770157109E-4"/>
          <c:y val="5.0556083213333748E-2"/>
          <c:w val="0.16768194632694214"/>
          <c:h val="0.49808204908238612"/>
        </c:manualLayout>
      </c:layout>
      <c:overlay val="0"/>
      <c:txPr>
        <a:bodyPr/>
        <a:lstStyle/>
        <a:p>
          <a:pPr>
            <a:defRPr sz="1200" b="1"/>
          </a:pPr>
          <a:endParaRPr lang="es-ES"/>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28305596298816788"/>
          <c:y val="9.9601690505255035E-3"/>
          <c:w val="0.68658211091593546"/>
          <c:h val="0.8598945948489507"/>
        </c:manualLayout>
      </c:layout>
      <c:barChart>
        <c:barDir val="bar"/>
        <c:grouping val="percentStacked"/>
        <c:varyColors val="0"/>
        <c:ser>
          <c:idx val="0"/>
          <c:order val="0"/>
          <c:tx>
            <c:strRef>
              <c:f>'[Graphs Asror.xls]Question 21'!$A$3</c:f>
              <c:strCache>
                <c:ptCount val="1"/>
                <c:pt idx="0">
                  <c:v>Totally agree</c:v>
                </c:pt>
              </c:strCache>
            </c:strRef>
          </c:tx>
          <c:invertIfNegative val="0"/>
          <c:dLbls>
            <c:txPr>
              <a:bodyPr/>
              <a:lstStyle/>
              <a:p>
                <a:pPr>
                  <a:defRPr>
                    <a:solidFill>
                      <a:schemeClr val="bg1"/>
                    </a:solidFill>
                  </a:defRPr>
                </a:pPr>
                <a:endParaRPr lang="es-ES"/>
              </a:p>
            </c:txPr>
            <c:showLegendKey val="0"/>
            <c:showVal val="1"/>
            <c:showCatName val="0"/>
            <c:showSerName val="0"/>
            <c:showPercent val="0"/>
            <c:showBubbleSize val="0"/>
            <c:showLeaderLines val="0"/>
          </c:dLbls>
          <c:cat>
            <c:strRef>
              <c:f>'[Graphs Asror.xls]Question 21'!$B$2:$J$2</c:f>
              <c:strCache>
                <c:ptCount val="9"/>
                <c:pt idx="0">
                  <c:v>Number of people from my home country</c:v>
                </c:pt>
                <c:pt idx="1">
                  <c:v>Social security</c:v>
                </c:pt>
                <c:pt idx="2">
                  <c:v>Having a partner in the country</c:v>
                </c:pt>
                <c:pt idx="3">
                  <c:v>No jobs in my home country</c:v>
                </c:pt>
                <c:pt idx="4">
                  <c:v>Personal contacts</c:v>
                </c:pt>
                <c:pt idx="5">
                  <c:v>Having been there before</c:v>
                </c:pt>
                <c:pt idx="6">
                  <c:v>Better salary abroad</c:v>
                </c:pt>
                <c:pt idx="7">
                  <c:v>Better working conditions</c:v>
                </c:pt>
                <c:pt idx="8">
                  <c:v>Opportunities for personal development</c:v>
                </c:pt>
              </c:strCache>
            </c:strRef>
          </c:cat>
          <c:val>
            <c:numRef>
              <c:f>'[Graphs Asror.xls]Question 21'!$B$3:$J$3</c:f>
              <c:numCache>
                <c:formatCode>0%</c:formatCode>
                <c:ptCount val="9"/>
                <c:pt idx="0">
                  <c:v>5.9213735245342028E-2</c:v>
                </c:pt>
                <c:pt idx="1">
                  <c:v>0.2405812701829928</c:v>
                </c:pt>
                <c:pt idx="2">
                  <c:v>0.27826314412764847</c:v>
                </c:pt>
                <c:pt idx="3">
                  <c:v>0.25715864563448232</c:v>
                </c:pt>
                <c:pt idx="4">
                  <c:v>0.32182001005530464</c:v>
                </c:pt>
                <c:pt idx="5">
                  <c:v>0.37653519720419382</c:v>
                </c:pt>
                <c:pt idx="6">
                  <c:v>0.41413220761776842</c:v>
                </c:pt>
                <c:pt idx="7">
                  <c:v>0.43979258690224754</c:v>
                </c:pt>
                <c:pt idx="8">
                  <c:v>0.6311589008363202</c:v>
                </c:pt>
              </c:numCache>
            </c:numRef>
          </c:val>
        </c:ser>
        <c:ser>
          <c:idx val="1"/>
          <c:order val="1"/>
          <c:tx>
            <c:strRef>
              <c:f>'[Graphs Asror.xls]Question 21'!$A$4</c:f>
              <c:strCache>
                <c:ptCount val="1"/>
                <c:pt idx="0">
                  <c:v>Somewhat agree</c:v>
                </c:pt>
              </c:strCache>
            </c:strRef>
          </c:tx>
          <c:invertIfNegative val="0"/>
          <c:dLbls>
            <c:txPr>
              <a:bodyPr/>
              <a:lstStyle/>
              <a:p>
                <a:pPr>
                  <a:defRPr>
                    <a:solidFill>
                      <a:schemeClr val="bg1"/>
                    </a:solidFill>
                  </a:defRPr>
                </a:pPr>
                <a:endParaRPr lang="es-ES"/>
              </a:p>
            </c:txPr>
            <c:showLegendKey val="0"/>
            <c:showVal val="1"/>
            <c:showCatName val="0"/>
            <c:showSerName val="0"/>
            <c:showPercent val="0"/>
            <c:showBubbleSize val="0"/>
            <c:showLeaderLines val="0"/>
          </c:dLbls>
          <c:cat>
            <c:strRef>
              <c:f>'[Graphs Asror.xls]Question 21'!$B$2:$J$2</c:f>
              <c:strCache>
                <c:ptCount val="9"/>
                <c:pt idx="0">
                  <c:v>Number of people from my home country</c:v>
                </c:pt>
                <c:pt idx="1">
                  <c:v>Social security</c:v>
                </c:pt>
                <c:pt idx="2">
                  <c:v>Having a partner in the country</c:v>
                </c:pt>
                <c:pt idx="3">
                  <c:v>No jobs in my home country</c:v>
                </c:pt>
                <c:pt idx="4">
                  <c:v>Personal contacts</c:v>
                </c:pt>
                <c:pt idx="5">
                  <c:v>Having been there before</c:v>
                </c:pt>
                <c:pt idx="6">
                  <c:v>Better salary abroad</c:v>
                </c:pt>
                <c:pt idx="7">
                  <c:v>Better working conditions</c:v>
                </c:pt>
                <c:pt idx="8">
                  <c:v>Opportunities for personal development</c:v>
                </c:pt>
              </c:strCache>
            </c:strRef>
          </c:cat>
          <c:val>
            <c:numRef>
              <c:f>'[Graphs Asror.xls]Question 21'!$B$4:$J$4</c:f>
              <c:numCache>
                <c:formatCode>0%</c:formatCode>
                <c:ptCount val="9"/>
                <c:pt idx="0">
                  <c:v>0.13866939810750187</c:v>
                </c:pt>
                <c:pt idx="1">
                  <c:v>0.29327722869165285</c:v>
                </c:pt>
                <c:pt idx="2">
                  <c:v>0.27161914726654462</c:v>
                </c:pt>
                <c:pt idx="3">
                  <c:v>0.32246558826484578</c:v>
                </c:pt>
                <c:pt idx="4">
                  <c:v>0.33358471593765826</c:v>
                </c:pt>
                <c:pt idx="5">
                  <c:v>0.35636545182226703</c:v>
                </c:pt>
                <c:pt idx="6">
                  <c:v>0.35277751127314627</c:v>
                </c:pt>
                <c:pt idx="7">
                  <c:v>0.33181294411369378</c:v>
                </c:pt>
                <c:pt idx="8">
                  <c:v>0.28277180406212665</c:v>
                </c:pt>
              </c:numCache>
            </c:numRef>
          </c:val>
        </c:ser>
        <c:ser>
          <c:idx val="2"/>
          <c:order val="2"/>
          <c:tx>
            <c:strRef>
              <c:f>'[Graphs Asror.xls]Question 21'!$A$5</c:f>
              <c:strCache>
                <c:ptCount val="1"/>
                <c:pt idx="0">
                  <c:v>Neither agree or disagree</c:v>
                </c:pt>
              </c:strCache>
            </c:strRef>
          </c:tx>
          <c:invertIfNegative val="0"/>
          <c:dLbls>
            <c:txPr>
              <a:bodyPr/>
              <a:lstStyle/>
              <a:p>
                <a:pPr>
                  <a:defRPr>
                    <a:solidFill>
                      <a:schemeClr val="bg1"/>
                    </a:solidFill>
                  </a:defRPr>
                </a:pPr>
                <a:endParaRPr lang="es-ES"/>
              </a:p>
            </c:txPr>
            <c:showLegendKey val="0"/>
            <c:showVal val="1"/>
            <c:showCatName val="0"/>
            <c:showSerName val="0"/>
            <c:showPercent val="0"/>
            <c:showBubbleSize val="0"/>
            <c:showLeaderLines val="0"/>
          </c:dLbls>
          <c:cat>
            <c:strRef>
              <c:f>'[Graphs Asror.xls]Question 21'!$B$2:$J$2</c:f>
              <c:strCache>
                <c:ptCount val="9"/>
                <c:pt idx="0">
                  <c:v>Number of people from my home country</c:v>
                </c:pt>
                <c:pt idx="1">
                  <c:v>Social security</c:v>
                </c:pt>
                <c:pt idx="2">
                  <c:v>Having a partner in the country</c:v>
                </c:pt>
                <c:pt idx="3">
                  <c:v>No jobs in my home country</c:v>
                </c:pt>
                <c:pt idx="4">
                  <c:v>Personal contacts</c:v>
                </c:pt>
                <c:pt idx="5">
                  <c:v>Having been there before</c:v>
                </c:pt>
                <c:pt idx="6">
                  <c:v>Better salary abroad</c:v>
                </c:pt>
                <c:pt idx="7">
                  <c:v>Better working conditions</c:v>
                </c:pt>
                <c:pt idx="8">
                  <c:v>Opportunities for personal development</c:v>
                </c:pt>
              </c:strCache>
            </c:strRef>
          </c:cat>
          <c:val>
            <c:numRef>
              <c:f>'[Graphs Asror.xls]Question 21'!$B$5:$J$5</c:f>
              <c:numCache>
                <c:formatCode>0%</c:formatCode>
                <c:ptCount val="9"/>
                <c:pt idx="0">
                  <c:v>0.32455370207784673</c:v>
                </c:pt>
                <c:pt idx="1">
                  <c:v>0.25853801741853372</c:v>
                </c:pt>
                <c:pt idx="2">
                  <c:v>0.22458801987967564</c:v>
                </c:pt>
                <c:pt idx="3">
                  <c:v>0.20551592484677991</c:v>
                </c:pt>
                <c:pt idx="4">
                  <c:v>0.17521367521367517</c:v>
                </c:pt>
                <c:pt idx="5">
                  <c:v>0.15287069395906142</c:v>
                </c:pt>
                <c:pt idx="6">
                  <c:v>0.14165787201381538</c:v>
                </c:pt>
                <c:pt idx="7">
                  <c:v>0.15061455732667564</c:v>
                </c:pt>
                <c:pt idx="8">
                  <c:v>6.6905615292712065E-2</c:v>
                </c:pt>
              </c:numCache>
            </c:numRef>
          </c:val>
        </c:ser>
        <c:ser>
          <c:idx val="3"/>
          <c:order val="3"/>
          <c:tx>
            <c:strRef>
              <c:f>'[Graphs Asror.xls]Question 21'!$A$6</c:f>
              <c:strCache>
                <c:ptCount val="1"/>
                <c:pt idx="0">
                  <c:v>Somewhat disagree</c:v>
                </c:pt>
              </c:strCache>
            </c:strRef>
          </c:tx>
          <c:invertIfNegative val="0"/>
          <c:cat>
            <c:strRef>
              <c:f>'[Graphs Asror.xls]Question 21'!$B$2:$J$2</c:f>
              <c:strCache>
                <c:ptCount val="9"/>
                <c:pt idx="0">
                  <c:v>Number of people from my home country</c:v>
                </c:pt>
                <c:pt idx="1">
                  <c:v>Social security</c:v>
                </c:pt>
                <c:pt idx="2">
                  <c:v>Having a partner in the country</c:v>
                </c:pt>
                <c:pt idx="3">
                  <c:v>No jobs in my home country</c:v>
                </c:pt>
                <c:pt idx="4">
                  <c:v>Personal contacts</c:v>
                </c:pt>
                <c:pt idx="5">
                  <c:v>Having been there before</c:v>
                </c:pt>
                <c:pt idx="6">
                  <c:v>Better salary abroad</c:v>
                </c:pt>
                <c:pt idx="7">
                  <c:v>Better working conditions</c:v>
                </c:pt>
                <c:pt idx="8">
                  <c:v>Opportunities for personal development</c:v>
                </c:pt>
              </c:strCache>
            </c:strRef>
          </c:cat>
          <c:val>
            <c:numRef>
              <c:f>'[Graphs Asror.xls]Question 21'!$B$6:$J$6</c:f>
              <c:numCache>
                <c:formatCode>0%</c:formatCode>
                <c:ptCount val="9"/>
                <c:pt idx="0">
                  <c:v>0.23475758462589033</c:v>
                </c:pt>
                <c:pt idx="1">
                  <c:v>0.10715334181426754</c:v>
                </c:pt>
                <c:pt idx="2">
                  <c:v>8.3285377975412148E-2</c:v>
                </c:pt>
                <c:pt idx="3">
                  <c:v>0.10022103888274891</c:v>
                </c:pt>
                <c:pt idx="4">
                  <c:v>7.988939165409753E-2</c:v>
                </c:pt>
                <c:pt idx="5">
                  <c:v>5.2670993509735413E-2</c:v>
                </c:pt>
                <c:pt idx="6">
                  <c:v>5.2767917106399408E-2</c:v>
                </c:pt>
                <c:pt idx="7">
                  <c:v>4.9500672172076106E-2</c:v>
                </c:pt>
                <c:pt idx="8">
                  <c:v>1.2377538829151732E-2</c:v>
                </c:pt>
              </c:numCache>
            </c:numRef>
          </c:val>
        </c:ser>
        <c:ser>
          <c:idx val="4"/>
          <c:order val="4"/>
          <c:tx>
            <c:strRef>
              <c:f>'[Graphs Asror.xls]Question 21'!$A$7</c:f>
              <c:strCache>
                <c:ptCount val="1"/>
                <c:pt idx="0">
                  <c:v>Totally disagree</c:v>
                </c:pt>
              </c:strCache>
            </c:strRef>
          </c:tx>
          <c:invertIfNegative val="0"/>
          <c:cat>
            <c:strRef>
              <c:f>'[Graphs Asror.xls]Question 21'!$B$2:$J$2</c:f>
              <c:strCache>
                <c:ptCount val="9"/>
                <c:pt idx="0">
                  <c:v>Number of people from my home country</c:v>
                </c:pt>
                <c:pt idx="1">
                  <c:v>Social security</c:v>
                </c:pt>
                <c:pt idx="2">
                  <c:v>Having a partner in the country</c:v>
                </c:pt>
                <c:pt idx="3">
                  <c:v>No jobs in my home country</c:v>
                </c:pt>
                <c:pt idx="4">
                  <c:v>Personal contacts</c:v>
                </c:pt>
                <c:pt idx="5">
                  <c:v>Having been there before</c:v>
                </c:pt>
                <c:pt idx="6">
                  <c:v>Better salary abroad</c:v>
                </c:pt>
                <c:pt idx="7">
                  <c:v>Better working conditions</c:v>
                </c:pt>
                <c:pt idx="8">
                  <c:v>Opportunities for personal development</c:v>
                </c:pt>
              </c:strCache>
            </c:strRef>
          </c:cat>
          <c:val>
            <c:numRef>
              <c:f>'[Graphs Asror.xls]Question 21'!$B$7:$J$7</c:f>
              <c:numCache>
                <c:formatCode>0%</c:formatCode>
                <c:ptCount val="9"/>
                <c:pt idx="0">
                  <c:v>0.24280557994342014</c:v>
                </c:pt>
                <c:pt idx="1">
                  <c:v>0.10045014189255308</c:v>
                </c:pt>
                <c:pt idx="2">
                  <c:v>0.14224431075071944</c:v>
                </c:pt>
                <c:pt idx="3">
                  <c:v>0.11463880237114439</c:v>
                </c:pt>
                <c:pt idx="4">
                  <c:v>8.949220713926595E-2</c:v>
                </c:pt>
                <c:pt idx="5">
                  <c:v>6.1557663504742892E-2</c:v>
                </c:pt>
                <c:pt idx="6">
                  <c:v>3.8664491988870765E-2</c:v>
                </c:pt>
                <c:pt idx="7">
                  <c:v>2.8279239485308281E-2</c:v>
                </c:pt>
                <c:pt idx="8">
                  <c:v>6.7861409796893743E-3</c:v>
                </c:pt>
              </c:numCache>
            </c:numRef>
          </c:val>
        </c:ser>
        <c:dLbls>
          <c:showLegendKey val="0"/>
          <c:showVal val="0"/>
          <c:showCatName val="0"/>
          <c:showSerName val="0"/>
          <c:showPercent val="0"/>
          <c:showBubbleSize val="0"/>
        </c:dLbls>
        <c:gapWidth val="150"/>
        <c:overlap val="100"/>
        <c:axId val="40284672"/>
        <c:axId val="39714816"/>
      </c:barChart>
      <c:catAx>
        <c:axId val="40284672"/>
        <c:scaling>
          <c:orientation val="minMax"/>
        </c:scaling>
        <c:delete val="0"/>
        <c:axPos val="l"/>
        <c:numFmt formatCode="General" sourceLinked="1"/>
        <c:majorTickMark val="out"/>
        <c:minorTickMark val="none"/>
        <c:tickLblPos val="nextTo"/>
        <c:txPr>
          <a:bodyPr rot="0" vert="horz"/>
          <a:lstStyle/>
          <a:p>
            <a:pPr>
              <a:defRPr/>
            </a:pPr>
            <a:endParaRPr lang="es-ES"/>
          </a:p>
        </c:txPr>
        <c:crossAx val="39714816"/>
        <c:crosses val="autoZero"/>
        <c:auto val="1"/>
        <c:lblAlgn val="ctr"/>
        <c:lblOffset val="100"/>
        <c:tickLblSkip val="1"/>
        <c:tickMarkSkip val="1"/>
        <c:noMultiLvlLbl val="0"/>
      </c:catAx>
      <c:valAx>
        <c:axId val="39714816"/>
        <c:scaling>
          <c:orientation val="minMax"/>
        </c:scaling>
        <c:delete val="0"/>
        <c:axPos val="b"/>
        <c:majorGridlines/>
        <c:numFmt formatCode="0%" sourceLinked="1"/>
        <c:majorTickMark val="out"/>
        <c:minorTickMark val="none"/>
        <c:tickLblPos val="nextTo"/>
        <c:txPr>
          <a:bodyPr rot="0" vert="horz"/>
          <a:lstStyle/>
          <a:p>
            <a:pPr>
              <a:defRPr/>
            </a:pPr>
            <a:endParaRPr lang="es-ES"/>
          </a:p>
        </c:txPr>
        <c:crossAx val="40284672"/>
        <c:crosses val="autoZero"/>
        <c:crossBetween val="between"/>
      </c:valAx>
    </c:plotArea>
    <c:legend>
      <c:legendPos val="b"/>
      <c:layout>
        <c:manualLayout>
          <c:xMode val="edge"/>
          <c:yMode val="edge"/>
          <c:x val="5.3477805969650447E-2"/>
          <c:y val="0.94463322562767305"/>
          <c:w val="0.87998519284012211"/>
          <c:h val="3.9430519392247287E-2"/>
        </c:manualLayout>
      </c:layout>
      <c:overlay val="0"/>
    </c:legend>
    <c:plotVisOnly val="1"/>
    <c:dispBlanksAs val="gap"/>
    <c:showDLblsOverMax val="0"/>
  </c:chart>
  <c:txPr>
    <a:bodyPr/>
    <a:lstStyle/>
    <a:p>
      <a:pPr>
        <a:defRPr sz="1600" b="1"/>
      </a:pPr>
      <a:endParaRPr lang="es-E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'[15-18 Julia Data Environmental Issues.xlsx]16 Averages by activity'!$B$1</c:f>
              <c:strCache>
                <c:ptCount val="1"/>
                <c:pt idx="0">
                  <c:v>Yes, I totally changed my behaviour</c:v>
                </c:pt>
              </c:strCache>
            </c:strRef>
          </c:tx>
          <c:invertIfNegative val="0"/>
          <c:dLbls>
            <c:txPr>
              <a:bodyPr/>
              <a:lstStyle/>
              <a:p>
                <a:pPr>
                  <a:defRPr>
                    <a:solidFill>
                      <a:schemeClr val="bg1"/>
                    </a:solidFill>
                  </a:defRPr>
                </a:pPr>
                <a:endParaRPr lang="es-ES"/>
              </a:p>
            </c:txPr>
            <c:showLegendKey val="0"/>
            <c:showVal val="1"/>
            <c:showCatName val="0"/>
            <c:showSerName val="0"/>
            <c:showPercent val="0"/>
            <c:showBubbleSize val="0"/>
            <c:showLeaderLines val="0"/>
          </c:dLbls>
          <c:cat>
            <c:strRef>
              <c:f>'[15-18 Julia Data Environmental Issues.xlsx]16 Averages by activity'!$A$2:$A$9</c:f>
              <c:strCache>
                <c:ptCount val="8"/>
                <c:pt idx="0">
                  <c:v>Renewing the nature</c:v>
                </c:pt>
                <c:pt idx="1">
                  <c:v>Littering</c:v>
                </c:pt>
                <c:pt idx="2">
                  <c:v>Energy consumption</c:v>
                </c:pt>
                <c:pt idx="3">
                  <c:v>Avoiding waste</c:v>
                </c:pt>
                <c:pt idx="4">
                  <c:v>Separating waste</c:v>
                </c:pt>
                <c:pt idx="5">
                  <c:v>Public Transport</c:v>
                </c:pt>
                <c:pt idx="6">
                  <c:v>Walking</c:v>
                </c:pt>
                <c:pt idx="7">
                  <c:v>Biking</c:v>
                </c:pt>
              </c:strCache>
            </c:strRef>
          </c:cat>
          <c:val>
            <c:numRef>
              <c:f>'[15-18 Julia Data Environmental Issues.xlsx]16 Averages by activity'!$B$2:$B$9</c:f>
              <c:numCache>
                <c:formatCode>0%</c:formatCode>
                <c:ptCount val="8"/>
                <c:pt idx="0">
                  <c:v>5.3545297326060927E-2</c:v>
                </c:pt>
                <c:pt idx="1">
                  <c:v>7.343355061859784E-2</c:v>
                </c:pt>
                <c:pt idx="2">
                  <c:v>7.3832646002394572E-2</c:v>
                </c:pt>
                <c:pt idx="3">
                  <c:v>8.9796461354263668E-2</c:v>
                </c:pt>
                <c:pt idx="4">
                  <c:v>0.13070373819342823</c:v>
                </c:pt>
                <c:pt idx="5">
                  <c:v>0.14028202740454968</c:v>
                </c:pt>
                <c:pt idx="6">
                  <c:v>0.1519888253292537</c:v>
                </c:pt>
                <c:pt idx="7">
                  <c:v>0.15923905813489425</c:v>
                </c:pt>
              </c:numCache>
            </c:numRef>
          </c:val>
        </c:ser>
        <c:ser>
          <c:idx val="1"/>
          <c:order val="1"/>
          <c:tx>
            <c:strRef>
              <c:f>'[15-18 Julia Data Environmental Issues.xlsx]16 Averages by activity'!$C$1</c:f>
              <c:strCache>
                <c:ptCount val="1"/>
                <c:pt idx="0">
                  <c:v>Yes, I changed my behaviour a bit</c:v>
                </c:pt>
              </c:strCache>
            </c:strRef>
          </c:tx>
          <c:invertIfNegative val="0"/>
          <c:dLbls>
            <c:txPr>
              <a:bodyPr/>
              <a:lstStyle/>
              <a:p>
                <a:pPr>
                  <a:defRPr>
                    <a:solidFill>
                      <a:schemeClr val="bg1"/>
                    </a:solidFill>
                  </a:defRPr>
                </a:pPr>
                <a:endParaRPr lang="es-ES"/>
              </a:p>
            </c:txPr>
            <c:showLegendKey val="0"/>
            <c:showVal val="1"/>
            <c:showCatName val="0"/>
            <c:showSerName val="0"/>
            <c:showPercent val="0"/>
            <c:showBubbleSize val="0"/>
            <c:showLeaderLines val="0"/>
          </c:dLbls>
          <c:cat>
            <c:strRef>
              <c:f>'[15-18 Julia Data Environmental Issues.xlsx]16 Averages by activity'!$A$2:$A$9</c:f>
              <c:strCache>
                <c:ptCount val="8"/>
                <c:pt idx="0">
                  <c:v>Renewing the nature</c:v>
                </c:pt>
                <c:pt idx="1">
                  <c:v>Littering</c:v>
                </c:pt>
                <c:pt idx="2">
                  <c:v>Energy consumption</c:v>
                </c:pt>
                <c:pt idx="3">
                  <c:v>Avoiding waste</c:v>
                </c:pt>
                <c:pt idx="4">
                  <c:v>Separating waste</c:v>
                </c:pt>
                <c:pt idx="5">
                  <c:v>Public Transport</c:v>
                </c:pt>
                <c:pt idx="6">
                  <c:v>Walking</c:v>
                </c:pt>
                <c:pt idx="7">
                  <c:v>Biking</c:v>
                </c:pt>
              </c:strCache>
            </c:strRef>
          </c:cat>
          <c:val>
            <c:numRef>
              <c:f>'[15-18 Julia Data Environmental Issues.xlsx]16 Averages by activity'!$C$2:$C$9</c:f>
              <c:numCache>
                <c:formatCode>0%</c:formatCode>
                <c:ptCount val="8"/>
                <c:pt idx="0">
                  <c:v>0.14833045097778369</c:v>
                </c:pt>
                <c:pt idx="1">
                  <c:v>0.20094452574165225</c:v>
                </c:pt>
                <c:pt idx="2">
                  <c:v>0.23360383131568443</c:v>
                </c:pt>
                <c:pt idx="3">
                  <c:v>0.21837169083410934</c:v>
                </c:pt>
                <c:pt idx="4">
                  <c:v>0.23579885592656644</c:v>
                </c:pt>
                <c:pt idx="5">
                  <c:v>0.35213516030331249</c:v>
                </c:pt>
                <c:pt idx="6">
                  <c:v>0.3116934947452441</c:v>
                </c:pt>
                <c:pt idx="7">
                  <c:v>0.20892643341758679</c:v>
                </c:pt>
              </c:numCache>
            </c:numRef>
          </c:val>
        </c:ser>
        <c:ser>
          <c:idx val="2"/>
          <c:order val="2"/>
          <c:tx>
            <c:strRef>
              <c:f>'[15-18 Julia Data Environmental Issues.xlsx]16 Averages by activity'!$D$1</c:f>
              <c:strCache>
                <c:ptCount val="1"/>
                <c:pt idx="0">
                  <c:v>Yes, but I didn’t change my behaviour</c:v>
                </c:pt>
              </c:strCache>
            </c:strRef>
          </c:tx>
          <c:invertIfNegative val="0"/>
          <c:cat>
            <c:strRef>
              <c:f>'[15-18 Julia Data Environmental Issues.xlsx]16 Averages by activity'!$A$2:$A$9</c:f>
              <c:strCache>
                <c:ptCount val="8"/>
                <c:pt idx="0">
                  <c:v>Renewing the nature</c:v>
                </c:pt>
                <c:pt idx="1">
                  <c:v>Littering</c:v>
                </c:pt>
                <c:pt idx="2">
                  <c:v>Energy consumption</c:v>
                </c:pt>
                <c:pt idx="3">
                  <c:v>Avoiding waste</c:v>
                </c:pt>
                <c:pt idx="4">
                  <c:v>Separating waste</c:v>
                </c:pt>
                <c:pt idx="5">
                  <c:v>Public Transport</c:v>
                </c:pt>
                <c:pt idx="6">
                  <c:v>Walking</c:v>
                </c:pt>
                <c:pt idx="7">
                  <c:v>Biking</c:v>
                </c:pt>
              </c:strCache>
            </c:strRef>
          </c:cat>
          <c:val>
            <c:numRef>
              <c:f>'[15-18 Julia Data Environmental Issues.xlsx]16 Averages by activity'!$D$2:$D$9</c:f>
              <c:numCache>
                <c:formatCode>0%</c:formatCode>
                <c:ptCount val="8"/>
                <c:pt idx="0">
                  <c:v>0.20859385393108953</c:v>
                </c:pt>
                <c:pt idx="1">
                  <c:v>0.24697352667287481</c:v>
                </c:pt>
                <c:pt idx="2">
                  <c:v>0.18345084475189571</c:v>
                </c:pt>
                <c:pt idx="3">
                  <c:v>0.17580151656245843</c:v>
                </c:pt>
                <c:pt idx="4">
                  <c:v>0.18145536783291208</c:v>
                </c:pt>
                <c:pt idx="5">
                  <c:v>0.24544366103498735</c:v>
                </c:pt>
                <c:pt idx="6">
                  <c:v>0.20074497804975389</c:v>
                </c:pt>
                <c:pt idx="7">
                  <c:v>0.26493281894372755</c:v>
                </c:pt>
              </c:numCache>
            </c:numRef>
          </c:val>
        </c:ser>
        <c:ser>
          <c:idx val="3"/>
          <c:order val="3"/>
          <c:tx>
            <c:strRef>
              <c:f>'[15-18 Julia Data Environmental Issues.xlsx]16 Averages by activity'!$E$1</c:f>
              <c:strCache>
                <c:ptCount val="1"/>
                <c:pt idx="0">
                  <c:v>No, I did not see any more efficient practices</c:v>
                </c:pt>
              </c:strCache>
            </c:strRef>
          </c:tx>
          <c:invertIfNegative val="0"/>
          <c:cat>
            <c:strRef>
              <c:f>'[15-18 Julia Data Environmental Issues.xlsx]16 Averages by activity'!$A$2:$A$9</c:f>
              <c:strCache>
                <c:ptCount val="8"/>
                <c:pt idx="0">
                  <c:v>Renewing the nature</c:v>
                </c:pt>
                <c:pt idx="1">
                  <c:v>Littering</c:v>
                </c:pt>
                <c:pt idx="2">
                  <c:v>Energy consumption</c:v>
                </c:pt>
                <c:pt idx="3">
                  <c:v>Avoiding waste</c:v>
                </c:pt>
                <c:pt idx="4">
                  <c:v>Separating waste</c:v>
                </c:pt>
                <c:pt idx="5">
                  <c:v>Public Transport</c:v>
                </c:pt>
                <c:pt idx="6">
                  <c:v>Walking</c:v>
                </c:pt>
                <c:pt idx="7">
                  <c:v>Biking</c:v>
                </c:pt>
              </c:strCache>
            </c:strRef>
          </c:cat>
          <c:val>
            <c:numRef>
              <c:f>'[15-18 Julia Data Environmental Issues.xlsx]16 Averages by activity'!$E$2:$E$9</c:f>
              <c:numCache>
                <c:formatCode>0%</c:formatCode>
                <c:ptCount val="8"/>
                <c:pt idx="0">
                  <c:v>0.58953039776506588</c:v>
                </c:pt>
                <c:pt idx="1">
                  <c:v>0.47864839696687506</c:v>
                </c:pt>
                <c:pt idx="2">
                  <c:v>0.50911267793002524</c:v>
                </c:pt>
                <c:pt idx="3">
                  <c:v>0.51603033124916853</c:v>
                </c:pt>
                <c:pt idx="4">
                  <c:v>0.45204203804709325</c:v>
                </c:pt>
                <c:pt idx="5">
                  <c:v>0.26213915125715048</c:v>
                </c:pt>
                <c:pt idx="6">
                  <c:v>0.33557270187574828</c:v>
                </c:pt>
                <c:pt idx="7">
                  <c:v>0.36690168950379143</c:v>
                </c:pt>
              </c:numCache>
            </c:numRef>
          </c:val>
        </c:ser>
        <c:dLbls>
          <c:showLegendKey val="0"/>
          <c:showVal val="0"/>
          <c:showCatName val="0"/>
          <c:showSerName val="0"/>
          <c:showPercent val="0"/>
          <c:showBubbleSize val="0"/>
        </c:dLbls>
        <c:gapWidth val="150"/>
        <c:overlap val="100"/>
        <c:axId val="40258048"/>
        <c:axId val="39717120"/>
      </c:barChart>
      <c:catAx>
        <c:axId val="40258048"/>
        <c:scaling>
          <c:orientation val="minMax"/>
        </c:scaling>
        <c:delete val="0"/>
        <c:axPos val="l"/>
        <c:majorTickMark val="out"/>
        <c:minorTickMark val="none"/>
        <c:tickLblPos val="nextTo"/>
        <c:crossAx val="39717120"/>
        <c:crosses val="autoZero"/>
        <c:auto val="1"/>
        <c:lblAlgn val="ctr"/>
        <c:lblOffset val="100"/>
        <c:noMultiLvlLbl val="0"/>
      </c:catAx>
      <c:valAx>
        <c:axId val="39717120"/>
        <c:scaling>
          <c:orientation val="minMax"/>
        </c:scaling>
        <c:delete val="0"/>
        <c:axPos val="b"/>
        <c:majorGridlines/>
        <c:numFmt formatCode="0%" sourceLinked="1"/>
        <c:majorTickMark val="out"/>
        <c:minorTickMark val="none"/>
        <c:tickLblPos val="nextTo"/>
        <c:crossAx val="40258048"/>
        <c:crosses val="autoZero"/>
        <c:crossBetween val="between"/>
      </c:valAx>
    </c:plotArea>
    <c:legend>
      <c:legendPos val="r"/>
      <c:layout/>
      <c:overlay val="0"/>
    </c:legend>
    <c:plotVisOnly val="1"/>
    <c:dispBlanksAs val="gap"/>
    <c:showDLblsOverMax val="0"/>
  </c:chart>
  <c:txPr>
    <a:bodyPr/>
    <a:lstStyle/>
    <a:p>
      <a:pPr>
        <a:defRPr sz="1600" b="1"/>
      </a:pPr>
      <a:endParaRPr lang="es-E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46760720382724597"/>
          <c:y val="2.8534370946822308E-2"/>
          <c:w val="0.48773766129135809"/>
          <c:h val="0.88722019669720276"/>
        </c:manualLayout>
      </c:layout>
      <c:barChart>
        <c:barDir val="bar"/>
        <c:grouping val="clustered"/>
        <c:varyColors val="0"/>
        <c:ser>
          <c:idx val="0"/>
          <c:order val="0"/>
          <c:invertIfNegative val="0"/>
          <c:dLbls>
            <c:txPr>
              <a:bodyPr/>
              <a:lstStyle/>
              <a:p>
                <a:pPr>
                  <a:defRPr sz="1600"/>
                </a:pPr>
                <a:endParaRPr lang="es-ES"/>
              </a:p>
            </c:txPr>
            <c:showLegendKey val="0"/>
            <c:showVal val="1"/>
            <c:showCatName val="0"/>
            <c:showSerName val="0"/>
            <c:showPercent val="0"/>
            <c:showBubbleSize val="0"/>
            <c:showLeaderLines val="0"/>
          </c:dLbls>
          <c:cat>
            <c:strRef>
              <c:f>'[18-20 Aimee Student Organisations.xlsx]21'!$E$12:$E$16</c:f>
              <c:strCache>
                <c:ptCount val="5"/>
                <c:pt idx="0">
                  <c:v>No</c:v>
                </c:pt>
                <c:pt idx="1">
                  <c:v>Yes, joined ESN at home university</c:v>
                </c:pt>
                <c:pt idx="2">
                  <c:v>Yes, joined different voluntary organisation</c:v>
                </c:pt>
                <c:pt idx="3">
                  <c:v>Yes, interested in joining a volunteer organization, but not done it yet</c:v>
                </c:pt>
                <c:pt idx="4">
                  <c:v>Yes, volunteering for different initiatives, but I am not interested in joining any particular organisation </c:v>
                </c:pt>
              </c:strCache>
            </c:strRef>
          </c:cat>
          <c:val>
            <c:numRef>
              <c:f>'[18-20 Aimee Student Organisations.xlsx]21'!$F$12:$F$16</c:f>
              <c:numCache>
                <c:formatCode>0.0%</c:formatCode>
                <c:ptCount val="5"/>
                <c:pt idx="0">
                  <c:v>0.42771526418786715</c:v>
                </c:pt>
                <c:pt idx="1">
                  <c:v>0.10812133072407047</c:v>
                </c:pt>
                <c:pt idx="2">
                  <c:v>7.4119373776908026E-2</c:v>
                </c:pt>
                <c:pt idx="3">
                  <c:v>0.32815557729941319</c:v>
                </c:pt>
                <c:pt idx="4">
                  <c:v>6.1888454011741714E-2</c:v>
                </c:pt>
              </c:numCache>
            </c:numRef>
          </c:val>
        </c:ser>
        <c:dLbls>
          <c:showLegendKey val="0"/>
          <c:showVal val="0"/>
          <c:showCatName val="0"/>
          <c:showSerName val="0"/>
          <c:showPercent val="0"/>
          <c:showBubbleSize val="0"/>
        </c:dLbls>
        <c:gapWidth val="150"/>
        <c:axId val="37046272"/>
        <c:axId val="39719424"/>
      </c:barChart>
      <c:catAx>
        <c:axId val="37046272"/>
        <c:scaling>
          <c:orientation val="minMax"/>
        </c:scaling>
        <c:delete val="0"/>
        <c:axPos val="l"/>
        <c:majorTickMark val="out"/>
        <c:minorTickMark val="none"/>
        <c:tickLblPos val="nextTo"/>
        <c:txPr>
          <a:bodyPr/>
          <a:lstStyle/>
          <a:p>
            <a:pPr>
              <a:defRPr sz="1600"/>
            </a:pPr>
            <a:endParaRPr lang="es-ES"/>
          </a:p>
        </c:txPr>
        <c:crossAx val="39719424"/>
        <c:crosses val="autoZero"/>
        <c:auto val="1"/>
        <c:lblAlgn val="ctr"/>
        <c:lblOffset val="100"/>
        <c:noMultiLvlLbl val="0"/>
      </c:catAx>
      <c:valAx>
        <c:axId val="39719424"/>
        <c:scaling>
          <c:orientation val="minMax"/>
        </c:scaling>
        <c:delete val="0"/>
        <c:axPos val="b"/>
        <c:majorGridlines/>
        <c:numFmt formatCode="0.0%" sourceLinked="1"/>
        <c:majorTickMark val="out"/>
        <c:minorTickMark val="none"/>
        <c:tickLblPos val="nextTo"/>
        <c:crossAx val="37046272"/>
        <c:crosses val="autoZero"/>
        <c:crossBetween val="between"/>
      </c:valAx>
    </c:plotArea>
    <c:plotVisOnly val="1"/>
    <c:dispBlanksAs val="gap"/>
    <c:showDLblsOverMax val="0"/>
  </c:chart>
  <c:txPr>
    <a:bodyPr/>
    <a:lstStyle/>
    <a:p>
      <a:pPr>
        <a:defRPr sz="1400" b="1"/>
      </a:pPr>
      <a:endParaRPr lang="es-ES"/>
    </a:p>
  </c:txPr>
  <c:externalData r:id="rId1">
    <c:autoUpdate val="0"/>
  </c:externalData>
</c:chartSpace>
</file>

<file path=ppt/diagrams/_rels/data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diagrams/_rels/data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diagrams/_rels/drawing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A21BD1-3541-4D7E-9E2C-0DDA249C0A8B}"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s-ES"/>
        </a:p>
      </dgm:t>
    </dgm:pt>
    <dgm:pt modelId="{CA6AC6BE-EF7B-4323-B08C-227CE85D6C23}">
      <dgm:prSet phldrT="[Text]"/>
      <dgm:spPr/>
      <dgm:t>
        <a:bodyPr/>
        <a:lstStyle/>
        <a:p>
          <a:r>
            <a:rPr lang="ca-ES" dirty="0" smtClean="0"/>
            <a:t>35 </a:t>
          </a:r>
          <a:r>
            <a:rPr lang="ca-ES" dirty="0" err="1" smtClean="0"/>
            <a:t>países</a:t>
          </a:r>
          <a:endParaRPr lang="es-ES" dirty="0"/>
        </a:p>
      </dgm:t>
    </dgm:pt>
    <dgm:pt modelId="{1606A00C-082C-4FFA-ACFC-374CD8FCDEF9}" type="parTrans" cxnId="{FB4686A2-7194-4899-A37B-A79CB4879E0C}">
      <dgm:prSet/>
      <dgm:spPr/>
      <dgm:t>
        <a:bodyPr/>
        <a:lstStyle/>
        <a:p>
          <a:endParaRPr lang="es-ES"/>
        </a:p>
      </dgm:t>
    </dgm:pt>
    <dgm:pt modelId="{812F672C-2455-4C2A-8891-D541DBA57C44}" type="sibTrans" cxnId="{FB4686A2-7194-4899-A37B-A79CB4879E0C}">
      <dgm:prSet/>
      <dgm:spPr/>
      <dgm:t>
        <a:bodyPr/>
        <a:lstStyle/>
        <a:p>
          <a:endParaRPr lang="es-ES"/>
        </a:p>
      </dgm:t>
    </dgm:pt>
    <dgm:pt modelId="{DE92CDD6-1151-4A3C-8B81-E1688903E6AC}">
      <dgm:prSet phldrT="[Text]"/>
      <dgm:spPr/>
      <dgm:t>
        <a:bodyPr/>
        <a:lstStyle/>
        <a:p>
          <a:r>
            <a:rPr lang="ca-ES" dirty="0" smtClean="0"/>
            <a:t>150.000 estudiantes </a:t>
          </a:r>
          <a:r>
            <a:rPr lang="ca-ES" dirty="0" err="1" smtClean="0"/>
            <a:t>atendidos</a:t>
          </a:r>
          <a:endParaRPr lang="es-ES" dirty="0"/>
        </a:p>
      </dgm:t>
    </dgm:pt>
    <dgm:pt modelId="{843462F7-4324-468B-89F3-E3AC78E76299}" type="parTrans" cxnId="{F20F370D-23F7-434C-8FBB-117B49536004}">
      <dgm:prSet/>
      <dgm:spPr/>
      <dgm:t>
        <a:bodyPr/>
        <a:lstStyle/>
        <a:p>
          <a:endParaRPr lang="es-ES"/>
        </a:p>
      </dgm:t>
    </dgm:pt>
    <dgm:pt modelId="{62D1C4BF-0D58-4BA1-B91D-658D7F121FCC}" type="sibTrans" cxnId="{F20F370D-23F7-434C-8FBB-117B49536004}">
      <dgm:prSet/>
      <dgm:spPr/>
      <dgm:t>
        <a:bodyPr/>
        <a:lstStyle/>
        <a:p>
          <a:endParaRPr lang="es-ES"/>
        </a:p>
      </dgm:t>
    </dgm:pt>
    <dgm:pt modelId="{81AFE83F-B7D9-43F3-8A38-F6AD693354DD}">
      <dgm:prSet phldrT="[Text]"/>
      <dgm:spPr/>
      <dgm:t>
        <a:bodyPr/>
        <a:lstStyle/>
        <a:p>
          <a:r>
            <a:rPr lang="ca-ES" smtClean="0"/>
            <a:t>12.000 voluntarios</a:t>
          </a:r>
          <a:endParaRPr lang="es-ES" dirty="0"/>
        </a:p>
      </dgm:t>
    </dgm:pt>
    <dgm:pt modelId="{22779A66-92A6-4393-898E-91D7B101F490}" type="parTrans" cxnId="{C29598AE-8DD3-4F74-822B-8F33C104B509}">
      <dgm:prSet/>
      <dgm:spPr/>
      <dgm:t>
        <a:bodyPr/>
        <a:lstStyle/>
        <a:p>
          <a:endParaRPr lang="es-ES"/>
        </a:p>
      </dgm:t>
    </dgm:pt>
    <dgm:pt modelId="{617D1DC3-CAC4-449A-A507-746212E4F1A5}" type="sibTrans" cxnId="{C29598AE-8DD3-4F74-822B-8F33C104B509}">
      <dgm:prSet/>
      <dgm:spPr/>
      <dgm:t>
        <a:bodyPr/>
        <a:lstStyle/>
        <a:p>
          <a:endParaRPr lang="es-ES"/>
        </a:p>
      </dgm:t>
    </dgm:pt>
    <dgm:pt modelId="{07280CA3-7A07-46FA-A556-14EB12C08378}">
      <dgm:prSet phldrT="[Text]"/>
      <dgm:spPr/>
      <dgm:t>
        <a:bodyPr/>
        <a:lstStyle/>
        <a:p>
          <a:r>
            <a:rPr lang="ca-ES" dirty="0" smtClean="0"/>
            <a:t>400 secciones </a:t>
          </a:r>
          <a:r>
            <a:rPr lang="ca-ES" dirty="0" err="1" smtClean="0"/>
            <a:t>locales</a:t>
          </a:r>
          <a:endParaRPr lang="es-ES" dirty="0"/>
        </a:p>
      </dgm:t>
    </dgm:pt>
    <dgm:pt modelId="{ED148943-07A7-4E90-AE89-521F9B9E8723}" type="parTrans" cxnId="{D69D3A86-F20D-44FD-B3B9-AA018848D714}">
      <dgm:prSet/>
      <dgm:spPr/>
      <dgm:t>
        <a:bodyPr/>
        <a:lstStyle/>
        <a:p>
          <a:endParaRPr lang="es-ES"/>
        </a:p>
      </dgm:t>
    </dgm:pt>
    <dgm:pt modelId="{1D66833A-BF6F-499C-805C-4D22DC11D530}" type="sibTrans" cxnId="{D69D3A86-F20D-44FD-B3B9-AA018848D714}">
      <dgm:prSet/>
      <dgm:spPr/>
      <dgm:t>
        <a:bodyPr/>
        <a:lstStyle/>
        <a:p>
          <a:endParaRPr lang="es-ES"/>
        </a:p>
      </dgm:t>
    </dgm:pt>
    <dgm:pt modelId="{882BB8EC-0F0A-4136-85CF-C08DC988E5DF}" type="pres">
      <dgm:prSet presAssocID="{A0A21BD1-3541-4D7E-9E2C-0DDA249C0A8B}" presName="Name0" presStyleCnt="0">
        <dgm:presLayoutVars>
          <dgm:chMax/>
          <dgm:chPref/>
          <dgm:dir/>
          <dgm:animLvl val="lvl"/>
        </dgm:presLayoutVars>
      </dgm:prSet>
      <dgm:spPr/>
      <dgm:t>
        <a:bodyPr/>
        <a:lstStyle/>
        <a:p>
          <a:endParaRPr lang="es-ES"/>
        </a:p>
      </dgm:t>
    </dgm:pt>
    <dgm:pt modelId="{90BFF44B-AF18-40EF-9D2E-05D6CE5289E7}" type="pres">
      <dgm:prSet presAssocID="{CA6AC6BE-EF7B-4323-B08C-227CE85D6C23}" presName="composite" presStyleCnt="0"/>
      <dgm:spPr/>
    </dgm:pt>
    <dgm:pt modelId="{6462C64B-F435-4D08-92D6-BBD472EDA0D4}" type="pres">
      <dgm:prSet presAssocID="{CA6AC6BE-EF7B-4323-B08C-227CE85D6C23}" presName="Parent1" presStyleLbl="node1" presStyleIdx="0" presStyleCnt="6">
        <dgm:presLayoutVars>
          <dgm:chMax val="1"/>
          <dgm:chPref val="1"/>
          <dgm:bulletEnabled val="1"/>
        </dgm:presLayoutVars>
      </dgm:prSet>
      <dgm:spPr/>
      <dgm:t>
        <a:bodyPr/>
        <a:lstStyle/>
        <a:p>
          <a:endParaRPr lang="es-ES"/>
        </a:p>
      </dgm:t>
    </dgm:pt>
    <dgm:pt modelId="{9C484032-FFB2-4A74-A74F-DF927176A6E0}" type="pres">
      <dgm:prSet presAssocID="{CA6AC6BE-EF7B-4323-B08C-227CE85D6C23}" presName="Childtext1" presStyleLbl="revTx" presStyleIdx="0" presStyleCnt="3">
        <dgm:presLayoutVars>
          <dgm:chMax val="0"/>
          <dgm:chPref val="0"/>
          <dgm:bulletEnabled val="1"/>
        </dgm:presLayoutVars>
      </dgm:prSet>
      <dgm:spPr/>
      <dgm:t>
        <a:bodyPr/>
        <a:lstStyle/>
        <a:p>
          <a:endParaRPr lang="es-ES"/>
        </a:p>
      </dgm:t>
    </dgm:pt>
    <dgm:pt modelId="{306BAE28-070D-45FA-B86D-40DD4CC3F192}" type="pres">
      <dgm:prSet presAssocID="{CA6AC6BE-EF7B-4323-B08C-227CE85D6C23}" presName="BalanceSpacing" presStyleCnt="0"/>
      <dgm:spPr/>
    </dgm:pt>
    <dgm:pt modelId="{594D4B56-FC32-4D07-AECA-B05FE12DC65A}" type="pres">
      <dgm:prSet presAssocID="{CA6AC6BE-EF7B-4323-B08C-227CE85D6C23}" presName="BalanceSpacing1" presStyleCnt="0"/>
      <dgm:spPr/>
    </dgm:pt>
    <dgm:pt modelId="{BBF67CC8-846C-4099-B5B8-7FFE1CBBE2C9}" type="pres">
      <dgm:prSet presAssocID="{812F672C-2455-4C2A-8891-D541DBA57C44}" presName="Accent1Text" presStyleLbl="node1" presStyleIdx="1" presStyleCnt="6"/>
      <dgm:spPr/>
      <dgm:t>
        <a:bodyPr/>
        <a:lstStyle/>
        <a:p>
          <a:endParaRPr lang="es-ES"/>
        </a:p>
      </dgm:t>
    </dgm:pt>
    <dgm:pt modelId="{CD388199-4AEE-4752-A37E-776A9D4161F8}" type="pres">
      <dgm:prSet presAssocID="{812F672C-2455-4C2A-8891-D541DBA57C44}" presName="spaceBetweenRectangles" presStyleCnt="0"/>
      <dgm:spPr/>
    </dgm:pt>
    <dgm:pt modelId="{1EFCF24C-22FC-4CEB-9006-4F34722DA0A5}" type="pres">
      <dgm:prSet presAssocID="{81AFE83F-B7D9-43F3-8A38-F6AD693354DD}" presName="composite" presStyleCnt="0"/>
      <dgm:spPr/>
    </dgm:pt>
    <dgm:pt modelId="{EE5CB32F-672F-410D-8A94-6D3567110F08}" type="pres">
      <dgm:prSet presAssocID="{81AFE83F-B7D9-43F3-8A38-F6AD693354DD}" presName="Parent1" presStyleLbl="node1" presStyleIdx="2" presStyleCnt="6">
        <dgm:presLayoutVars>
          <dgm:chMax val="1"/>
          <dgm:chPref val="1"/>
          <dgm:bulletEnabled val="1"/>
        </dgm:presLayoutVars>
      </dgm:prSet>
      <dgm:spPr/>
      <dgm:t>
        <a:bodyPr/>
        <a:lstStyle/>
        <a:p>
          <a:endParaRPr lang="es-ES"/>
        </a:p>
      </dgm:t>
    </dgm:pt>
    <dgm:pt modelId="{40C094CA-2062-4B9F-8B51-7DFDE0EDFAAF}" type="pres">
      <dgm:prSet presAssocID="{81AFE83F-B7D9-43F3-8A38-F6AD693354DD}" presName="Childtext1" presStyleLbl="revTx" presStyleIdx="1" presStyleCnt="3" custScaleX="53013" custLinFactNeighborX="21611">
        <dgm:presLayoutVars>
          <dgm:chMax val="0"/>
          <dgm:chPref val="0"/>
          <dgm:bulletEnabled val="1"/>
        </dgm:presLayoutVars>
      </dgm:prSet>
      <dgm:spPr/>
      <dgm:t>
        <a:bodyPr/>
        <a:lstStyle/>
        <a:p>
          <a:endParaRPr lang="es-ES"/>
        </a:p>
      </dgm:t>
    </dgm:pt>
    <dgm:pt modelId="{8FB212C3-B6B8-4407-93F0-CAA772E244C9}" type="pres">
      <dgm:prSet presAssocID="{81AFE83F-B7D9-43F3-8A38-F6AD693354DD}" presName="BalanceSpacing" presStyleCnt="0"/>
      <dgm:spPr/>
    </dgm:pt>
    <dgm:pt modelId="{CF78942E-BFC7-4F5C-9CEA-E6AA276DDA36}" type="pres">
      <dgm:prSet presAssocID="{81AFE83F-B7D9-43F3-8A38-F6AD693354DD}" presName="BalanceSpacing1" presStyleCnt="0"/>
      <dgm:spPr/>
    </dgm:pt>
    <dgm:pt modelId="{3D15F254-CC0A-439D-919E-BAE8F2FAF399}" type="pres">
      <dgm:prSet presAssocID="{617D1DC3-CAC4-449A-A507-746212E4F1A5}" presName="Accent1Text" presStyleLbl="node1" presStyleIdx="3" presStyleCnt="6"/>
      <dgm:spPr/>
      <dgm:t>
        <a:bodyPr/>
        <a:lstStyle/>
        <a:p>
          <a:endParaRPr lang="es-ES"/>
        </a:p>
      </dgm:t>
    </dgm:pt>
    <dgm:pt modelId="{FB9FFC5C-7BF2-4CE8-BA47-521415C9EB6B}" type="pres">
      <dgm:prSet presAssocID="{617D1DC3-CAC4-449A-A507-746212E4F1A5}" presName="spaceBetweenRectangles" presStyleCnt="0"/>
      <dgm:spPr/>
    </dgm:pt>
    <dgm:pt modelId="{F6B22D7F-AB95-4F5E-8C02-64532AB9D798}" type="pres">
      <dgm:prSet presAssocID="{DE92CDD6-1151-4A3C-8B81-E1688903E6AC}" presName="composite" presStyleCnt="0"/>
      <dgm:spPr/>
    </dgm:pt>
    <dgm:pt modelId="{2A68C332-1377-4BF0-ACB1-54B272BADD3A}" type="pres">
      <dgm:prSet presAssocID="{DE92CDD6-1151-4A3C-8B81-E1688903E6AC}" presName="Parent1" presStyleLbl="node1" presStyleIdx="4" presStyleCnt="6">
        <dgm:presLayoutVars>
          <dgm:chMax val="1"/>
          <dgm:chPref val="1"/>
          <dgm:bulletEnabled val="1"/>
        </dgm:presLayoutVars>
      </dgm:prSet>
      <dgm:spPr/>
      <dgm:t>
        <a:bodyPr/>
        <a:lstStyle/>
        <a:p>
          <a:endParaRPr lang="es-ES"/>
        </a:p>
      </dgm:t>
    </dgm:pt>
    <dgm:pt modelId="{6464CA20-416F-440E-94FD-0D5CCA791FC0}" type="pres">
      <dgm:prSet presAssocID="{DE92CDD6-1151-4A3C-8B81-E1688903E6AC}" presName="Childtext1" presStyleLbl="revTx" presStyleIdx="2" presStyleCnt="3">
        <dgm:presLayoutVars>
          <dgm:chMax val="0"/>
          <dgm:chPref val="0"/>
          <dgm:bulletEnabled val="1"/>
        </dgm:presLayoutVars>
      </dgm:prSet>
      <dgm:spPr/>
      <dgm:t>
        <a:bodyPr/>
        <a:lstStyle/>
        <a:p>
          <a:endParaRPr lang="es-ES"/>
        </a:p>
      </dgm:t>
    </dgm:pt>
    <dgm:pt modelId="{B3A9BE36-9164-4789-82FB-869B4D10FCC8}" type="pres">
      <dgm:prSet presAssocID="{DE92CDD6-1151-4A3C-8B81-E1688903E6AC}" presName="BalanceSpacing" presStyleCnt="0"/>
      <dgm:spPr/>
    </dgm:pt>
    <dgm:pt modelId="{D41944BB-979A-454C-9AA9-892D64020A8D}" type="pres">
      <dgm:prSet presAssocID="{DE92CDD6-1151-4A3C-8B81-E1688903E6AC}" presName="BalanceSpacing1" presStyleCnt="0"/>
      <dgm:spPr/>
    </dgm:pt>
    <dgm:pt modelId="{A21D54A1-7734-4AB1-A1B5-9CD7C46BFF3E}" type="pres">
      <dgm:prSet presAssocID="{62D1C4BF-0D58-4BA1-B91D-658D7F121FCC}" presName="Accent1Text" presStyleLbl="node1" presStyleIdx="5" presStyleCnt="6"/>
      <dgm:spPr/>
      <dgm:t>
        <a:bodyPr/>
        <a:lstStyle/>
        <a:p>
          <a:endParaRPr lang="es-ES"/>
        </a:p>
      </dgm:t>
    </dgm:pt>
  </dgm:ptLst>
  <dgm:cxnLst>
    <dgm:cxn modelId="{D69D3A86-F20D-44FD-B3B9-AA018848D714}" srcId="{81AFE83F-B7D9-43F3-8A38-F6AD693354DD}" destId="{07280CA3-7A07-46FA-A556-14EB12C08378}" srcOrd="0" destOrd="0" parTransId="{ED148943-07A7-4E90-AE89-521F9B9E8723}" sibTransId="{1D66833A-BF6F-499C-805C-4D22DC11D530}"/>
    <dgm:cxn modelId="{26815611-207D-4951-B26C-34E0D2C73A7A}" type="presOf" srcId="{DE92CDD6-1151-4A3C-8B81-E1688903E6AC}" destId="{2A68C332-1377-4BF0-ACB1-54B272BADD3A}" srcOrd="0" destOrd="0" presId="urn:microsoft.com/office/officeart/2008/layout/AlternatingHexagons"/>
    <dgm:cxn modelId="{F20F370D-23F7-434C-8FBB-117B49536004}" srcId="{A0A21BD1-3541-4D7E-9E2C-0DDA249C0A8B}" destId="{DE92CDD6-1151-4A3C-8B81-E1688903E6AC}" srcOrd="2" destOrd="0" parTransId="{843462F7-4324-468B-89F3-E3AC78E76299}" sibTransId="{62D1C4BF-0D58-4BA1-B91D-658D7F121FCC}"/>
    <dgm:cxn modelId="{ADA94260-5E84-46FA-A445-D043A83D8709}" type="presOf" srcId="{617D1DC3-CAC4-449A-A507-746212E4F1A5}" destId="{3D15F254-CC0A-439D-919E-BAE8F2FAF399}" srcOrd="0" destOrd="0" presId="urn:microsoft.com/office/officeart/2008/layout/AlternatingHexagons"/>
    <dgm:cxn modelId="{0F19A0CD-8552-4DAE-9FB2-870A5EDF264C}" type="presOf" srcId="{CA6AC6BE-EF7B-4323-B08C-227CE85D6C23}" destId="{6462C64B-F435-4D08-92D6-BBD472EDA0D4}" srcOrd="0" destOrd="0" presId="urn:microsoft.com/office/officeart/2008/layout/AlternatingHexagons"/>
    <dgm:cxn modelId="{4D20313C-19C8-4A51-BAB9-FB77ED860656}" type="presOf" srcId="{812F672C-2455-4C2A-8891-D541DBA57C44}" destId="{BBF67CC8-846C-4099-B5B8-7FFE1CBBE2C9}" srcOrd="0" destOrd="0" presId="urn:microsoft.com/office/officeart/2008/layout/AlternatingHexagons"/>
    <dgm:cxn modelId="{B262EAD6-F1CF-46CB-A551-B308CB181CDD}" type="presOf" srcId="{62D1C4BF-0D58-4BA1-B91D-658D7F121FCC}" destId="{A21D54A1-7734-4AB1-A1B5-9CD7C46BFF3E}" srcOrd="0" destOrd="0" presId="urn:microsoft.com/office/officeart/2008/layout/AlternatingHexagons"/>
    <dgm:cxn modelId="{C29598AE-8DD3-4F74-822B-8F33C104B509}" srcId="{A0A21BD1-3541-4D7E-9E2C-0DDA249C0A8B}" destId="{81AFE83F-B7D9-43F3-8A38-F6AD693354DD}" srcOrd="1" destOrd="0" parTransId="{22779A66-92A6-4393-898E-91D7B101F490}" sibTransId="{617D1DC3-CAC4-449A-A507-746212E4F1A5}"/>
    <dgm:cxn modelId="{FB4686A2-7194-4899-A37B-A79CB4879E0C}" srcId="{A0A21BD1-3541-4D7E-9E2C-0DDA249C0A8B}" destId="{CA6AC6BE-EF7B-4323-B08C-227CE85D6C23}" srcOrd="0" destOrd="0" parTransId="{1606A00C-082C-4FFA-ACFC-374CD8FCDEF9}" sibTransId="{812F672C-2455-4C2A-8891-D541DBA57C44}"/>
    <dgm:cxn modelId="{553D0B90-6C32-4A73-80B9-D8000D538805}" type="presOf" srcId="{A0A21BD1-3541-4D7E-9E2C-0DDA249C0A8B}" destId="{882BB8EC-0F0A-4136-85CF-C08DC988E5DF}" srcOrd="0" destOrd="0" presId="urn:microsoft.com/office/officeart/2008/layout/AlternatingHexagons"/>
    <dgm:cxn modelId="{29C33EB3-E205-49D0-B75D-2D13FB5BAEE2}" type="presOf" srcId="{07280CA3-7A07-46FA-A556-14EB12C08378}" destId="{40C094CA-2062-4B9F-8B51-7DFDE0EDFAAF}" srcOrd="0" destOrd="0" presId="urn:microsoft.com/office/officeart/2008/layout/AlternatingHexagons"/>
    <dgm:cxn modelId="{749B8E5C-3F51-4431-9A2B-CF4137FE702C}" type="presOf" srcId="{81AFE83F-B7D9-43F3-8A38-F6AD693354DD}" destId="{EE5CB32F-672F-410D-8A94-6D3567110F08}" srcOrd="0" destOrd="0" presId="urn:microsoft.com/office/officeart/2008/layout/AlternatingHexagons"/>
    <dgm:cxn modelId="{0A7CB739-A419-4AFC-AE95-BAEFAA508245}" type="presParOf" srcId="{882BB8EC-0F0A-4136-85CF-C08DC988E5DF}" destId="{90BFF44B-AF18-40EF-9D2E-05D6CE5289E7}" srcOrd="0" destOrd="0" presId="urn:microsoft.com/office/officeart/2008/layout/AlternatingHexagons"/>
    <dgm:cxn modelId="{712DC18B-F76C-48DE-A432-501AB9EAA07A}" type="presParOf" srcId="{90BFF44B-AF18-40EF-9D2E-05D6CE5289E7}" destId="{6462C64B-F435-4D08-92D6-BBD472EDA0D4}" srcOrd="0" destOrd="0" presId="urn:microsoft.com/office/officeart/2008/layout/AlternatingHexagons"/>
    <dgm:cxn modelId="{863BB29E-2C50-4612-82C1-C76B9FED9C98}" type="presParOf" srcId="{90BFF44B-AF18-40EF-9D2E-05D6CE5289E7}" destId="{9C484032-FFB2-4A74-A74F-DF927176A6E0}" srcOrd="1" destOrd="0" presId="urn:microsoft.com/office/officeart/2008/layout/AlternatingHexagons"/>
    <dgm:cxn modelId="{0F093870-5A1A-4175-8D6D-9D825C8DE655}" type="presParOf" srcId="{90BFF44B-AF18-40EF-9D2E-05D6CE5289E7}" destId="{306BAE28-070D-45FA-B86D-40DD4CC3F192}" srcOrd="2" destOrd="0" presId="urn:microsoft.com/office/officeart/2008/layout/AlternatingHexagons"/>
    <dgm:cxn modelId="{30B27B3A-5421-4A9B-9B16-BE6EC854A5E5}" type="presParOf" srcId="{90BFF44B-AF18-40EF-9D2E-05D6CE5289E7}" destId="{594D4B56-FC32-4D07-AECA-B05FE12DC65A}" srcOrd="3" destOrd="0" presId="urn:microsoft.com/office/officeart/2008/layout/AlternatingHexagons"/>
    <dgm:cxn modelId="{D63EF725-FC73-4726-981F-27C2019FA284}" type="presParOf" srcId="{90BFF44B-AF18-40EF-9D2E-05D6CE5289E7}" destId="{BBF67CC8-846C-4099-B5B8-7FFE1CBBE2C9}" srcOrd="4" destOrd="0" presId="urn:microsoft.com/office/officeart/2008/layout/AlternatingHexagons"/>
    <dgm:cxn modelId="{0A98C24E-5B84-4806-A1E6-084E332822E7}" type="presParOf" srcId="{882BB8EC-0F0A-4136-85CF-C08DC988E5DF}" destId="{CD388199-4AEE-4752-A37E-776A9D4161F8}" srcOrd="1" destOrd="0" presId="urn:microsoft.com/office/officeart/2008/layout/AlternatingHexagons"/>
    <dgm:cxn modelId="{E8F5D204-0E7B-4096-8B37-372DABE3F3BD}" type="presParOf" srcId="{882BB8EC-0F0A-4136-85CF-C08DC988E5DF}" destId="{1EFCF24C-22FC-4CEB-9006-4F34722DA0A5}" srcOrd="2" destOrd="0" presId="urn:microsoft.com/office/officeart/2008/layout/AlternatingHexagons"/>
    <dgm:cxn modelId="{AFA2FFFB-33BC-4BF3-B306-91E9A6370B7E}" type="presParOf" srcId="{1EFCF24C-22FC-4CEB-9006-4F34722DA0A5}" destId="{EE5CB32F-672F-410D-8A94-6D3567110F08}" srcOrd="0" destOrd="0" presId="urn:microsoft.com/office/officeart/2008/layout/AlternatingHexagons"/>
    <dgm:cxn modelId="{46C6AAEC-CA55-46CD-90C3-3DEE6AC17A8B}" type="presParOf" srcId="{1EFCF24C-22FC-4CEB-9006-4F34722DA0A5}" destId="{40C094CA-2062-4B9F-8B51-7DFDE0EDFAAF}" srcOrd="1" destOrd="0" presId="urn:microsoft.com/office/officeart/2008/layout/AlternatingHexagons"/>
    <dgm:cxn modelId="{70DF9FFA-FD07-4F3F-ADAF-FC3EB861410D}" type="presParOf" srcId="{1EFCF24C-22FC-4CEB-9006-4F34722DA0A5}" destId="{8FB212C3-B6B8-4407-93F0-CAA772E244C9}" srcOrd="2" destOrd="0" presId="urn:microsoft.com/office/officeart/2008/layout/AlternatingHexagons"/>
    <dgm:cxn modelId="{11AF6A83-944B-48E7-9272-CE8202D4974B}" type="presParOf" srcId="{1EFCF24C-22FC-4CEB-9006-4F34722DA0A5}" destId="{CF78942E-BFC7-4F5C-9CEA-E6AA276DDA36}" srcOrd="3" destOrd="0" presId="urn:microsoft.com/office/officeart/2008/layout/AlternatingHexagons"/>
    <dgm:cxn modelId="{56BCFC85-DE41-4274-B718-82807EF6A32E}" type="presParOf" srcId="{1EFCF24C-22FC-4CEB-9006-4F34722DA0A5}" destId="{3D15F254-CC0A-439D-919E-BAE8F2FAF399}" srcOrd="4" destOrd="0" presId="urn:microsoft.com/office/officeart/2008/layout/AlternatingHexagons"/>
    <dgm:cxn modelId="{1C617C35-C273-4712-8B23-161ABDE3223A}" type="presParOf" srcId="{882BB8EC-0F0A-4136-85CF-C08DC988E5DF}" destId="{FB9FFC5C-7BF2-4CE8-BA47-521415C9EB6B}" srcOrd="3" destOrd="0" presId="urn:microsoft.com/office/officeart/2008/layout/AlternatingHexagons"/>
    <dgm:cxn modelId="{2509C3E2-86D0-4503-91A4-DDB69563626A}" type="presParOf" srcId="{882BB8EC-0F0A-4136-85CF-C08DC988E5DF}" destId="{F6B22D7F-AB95-4F5E-8C02-64532AB9D798}" srcOrd="4" destOrd="0" presId="urn:microsoft.com/office/officeart/2008/layout/AlternatingHexagons"/>
    <dgm:cxn modelId="{74AEF618-F513-4BAC-987F-7576F02C8B45}" type="presParOf" srcId="{F6B22D7F-AB95-4F5E-8C02-64532AB9D798}" destId="{2A68C332-1377-4BF0-ACB1-54B272BADD3A}" srcOrd="0" destOrd="0" presId="urn:microsoft.com/office/officeart/2008/layout/AlternatingHexagons"/>
    <dgm:cxn modelId="{212AF06C-16D8-432C-A932-171889093D4C}" type="presParOf" srcId="{F6B22D7F-AB95-4F5E-8C02-64532AB9D798}" destId="{6464CA20-416F-440E-94FD-0D5CCA791FC0}" srcOrd="1" destOrd="0" presId="urn:microsoft.com/office/officeart/2008/layout/AlternatingHexagons"/>
    <dgm:cxn modelId="{E0CD8899-234E-492A-B401-AB440C7C7DC3}" type="presParOf" srcId="{F6B22D7F-AB95-4F5E-8C02-64532AB9D798}" destId="{B3A9BE36-9164-4789-82FB-869B4D10FCC8}" srcOrd="2" destOrd="0" presId="urn:microsoft.com/office/officeart/2008/layout/AlternatingHexagons"/>
    <dgm:cxn modelId="{838EDE7F-37AF-45DB-AF85-A06DE130E9A0}" type="presParOf" srcId="{F6B22D7F-AB95-4F5E-8C02-64532AB9D798}" destId="{D41944BB-979A-454C-9AA9-892D64020A8D}" srcOrd="3" destOrd="0" presId="urn:microsoft.com/office/officeart/2008/layout/AlternatingHexagons"/>
    <dgm:cxn modelId="{9294C11A-FC9E-4F85-BA2F-4CA644F7DAC6}" type="presParOf" srcId="{F6B22D7F-AB95-4F5E-8C02-64532AB9D798}" destId="{A21D54A1-7734-4AB1-A1B5-9CD7C46BFF3E}"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534E1A-9ABE-4B35-B570-F956BAC94A1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ES"/>
        </a:p>
      </dgm:t>
    </dgm:pt>
    <dgm:pt modelId="{593BF61A-87F4-4BD9-9431-FB5BAD4E9E79}">
      <dgm:prSet phldrT="[Text]"/>
      <dgm:spPr/>
      <dgm:t>
        <a:bodyPr/>
        <a:lstStyle/>
        <a:p>
          <a:r>
            <a:rPr lang="ca-ES" dirty="0" err="1" smtClean="0"/>
            <a:t>Nivel</a:t>
          </a:r>
          <a:r>
            <a:rPr lang="ca-ES" dirty="0" smtClean="0"/>
            <a:t> nacional ESN España</a:t>
          </a:r>
          <a:endParaRPr lang="es-ES" dirty="0"/>
        </a:p>
      </dgm:t>
    </dgm:pt>
    <dgm:pt modelId="{6AADD725-B1D5-4EBA-92D5-E5B5B03044AE}" type="parTrans" cxnId="{11E99DF9-DA89-40E0-A611-792453B2B020}">
      <dgm:prSet/>
      <dgm:spPr/>
      <dgm:t>
        <a:bodyPr/>
        <a:lstStyle/>
        <a:p>
          <a:endParaRPr lang="es-ES"/>
        </a:p>
      </dgm:t>
    </dgm:pt>
    <dgm:pt modelId="{159EBE17-92DB-46DE-B01F-7406E1918F60}" type="sibTrans" cxnId="{11E99DF9-DA89-40E0-A611-792453B2B020}">
      <dgm:prSet/>
      <dgm:spPr/>
      <dgm:t>
        <a:bodyPr/>
        <a:lstStyle/>
        <a:p>
          <a:endParaRPr lang="es-ES"/>
        </a:p>
      </dgm:t>
    </dgm:pt>
    <dgm:pt modelId="{48AE229A-9543-466E-A131-1F42D5E9682D}">
      <dgm:prSet phldrT="[Text]"/>
      <dgm:spPr/>
      <dgm:t>
        <a:bodyPr/>
        <a:lstStyle/>
        <a:p>
          <a:r>
            <a:rPr lang="ca-ES" dirty="0" err="1" smtClean="0"/>
            <a:t>Nivel</a:t>
          </a:r>
          <a:r>
            <a:rPr lang="ca-ES" dirty="0" smtClean="0"/>
            <a:t> local</a:t>
          </a:r>
          <a:endParaRPr lang="es-ES" dirty="0"/>
        </a:p>
      </dgm:t>
    </dgm:pt>
    <dgm:pt modelId="{B0935F66-FA91-474D-A54F-A5DDC9E98AFE}" type="parTrans" cxnId="{DD3F9137-BFED-4698-8296-0674C4686E19}">
      <dgm:prSet/>
      <dgm:spPr/>
      <dgm:t>
        <a:bodyPr/>
        <a:lstStyle/>
        <a:p>
          <a:endParaRPr lang="es-ES"/>
        </a:p>
      </dgm:t>
    </dgm:pt>
    <dgm:pt modelId="{2E6EB194-920A-4084-AD73-7311FDDBC70E}" type="sibTrans" cxnId="{DD3F9137-BFED-4698-8296-0674C4686E19}">
      <dgm:prSet/>
      <dgm:spPr/>
      <dgm:t>
        <a:bodyPr/>
        <a:lstStyle/>
        <a:p>
          <a:endParaRPr lang="es-ES"/>
        </a:p>
      </dgm:t>
    </dgm:pt>
    <dgm:pt modelId="{7A755F16-F600-4516-ABF4-A5C9F9A1E624}">
      <dgm:prSet phldrT="[Text]"/>
      <dgm:spPr/>
      <dgm:t>
        <a:bodyPr/>
        <a:lstStyle/>
        <a:p>
          <a:r>
            <a:rPr lang="ca-ES" dirty="0" smtClean="0"/>
            <a:t>Junta Nacional</a:t>
          </a:r>
          <a:endParaRPr lang="es-ES" dirty="0"/>
        </a:p>
      </dgm:t>
    </dgm:pt>
    <dgm:pt modelId="{9BDC5EF6-FE28-4BF8-AF76-4F27B86D9EED}" type="parTrans" cxnId="{58639D2D-0CA2-463B-8B71-EF9617B9F60F}">
      <dgm:prSet/>
      <dgm:spPr/>
      <dgm:t>
        <a:bodyPr/>
        <a:lstStyle/>
        <a:p>
          <a:endParaRPr lang="es-ES"/>
        </a:p>
      </dgm:t>
    </dgm:pt>
    <dgm:pt modelId="{8674AFD2-A313-40E7-9A03-61FD10FECF8C}" type="sibTrans" cxnId="{58639D2D-0CA2-463B-8B71-EF9617B9F60F}">
      <dgm:prSet/>
      <dgm:spPr/>
      <dgm:t>
        <a:bodyPr/>
        <a:lstStyle/>
        <a:p>
          <a:endParaRPr lang="es-ES"/>
        </a:p>
      </dgm:t>
    </dgm:pt>
    <dgm:pt modelId="{FD698B13-2912-4E86-81A2-A875847BA48E}">
      <dgm:prSet phldrT="[Text]"/>
      <dgm:spPr/>
      <dgm:t>
        <a:bodyPr/>
        <a:lstStyle/>
        <a:p>
          <a:r>
            <a:rPr lang="ca-ES" dirty="0" err="1" smtClean="0"/>
            <a:t>Comités</a:t>
          </a:r>
          <a:r>
            <a:rPr lang="ca-ES" dirty="0" smtClean="0"/>
            <a:t> de </a:t>
          </a:r>
          <a:r>
            <a:rPr lang="ca-ES" dirty="0" err="1" smtClean="0"/>
            <a:t>trabajo</a:t>
          </a:r>
          <a:r>
            <a:rPr lang="ca-ES" dirty="0" smtClean="0"/>
            <a:t> </a:t>
          </a:r>
          <a:r>
            <a:rPr lang="ca-ES" dirty="0" err="1" smtClean="0"/>
            <a:t>nacionales</a:t>
          </a:r>
          <a:endParaRPr lang="es-ES" dirty="0"/>
        </a:p>
      </dgm:t>
    </dgm:pt>
    <dgm:pt modelId="{5EE88402-6322-451E-AA58-47BF503D5F79}" type="parTrans" cxnId="{54719309-7926-4567-A28A-BA328F8019CB}">
      <dgm:prSet/>
      <dgm:spPr/>
      <dgm:t>
        <a:bodyPr/>
        <a:lstStyle/>
        <a:p>
          <a:endParaRPr lang="es-ES"/>
        </a:p>
      </dgm:t>
    </dgm:pt>
    <dgm:pt modelId="{8A2F9CE0-1DCA-48CD-BC4F-98D725588F68}" type="sibTrans" cxnId="{54719309-7926-4567-A28A-BA328F8019CB}">
      <dgm:prSet/>
      <dgm:spPr/>
      <dgm:t>
        <a:bodyPr/>
        <a:lstStyle/>
        <a:p>
          <a:endParaRPr lang="es-ES"/>
        </a:p>
      </dgm:t>
    </dgm:pt>
    <dgm:pt modelId="{F038FFAC-5BB7-428E-B943-DE1D59DB2889}">
      <dgm:prSet phldrT="[Text]"/>
      <dgm:spPr/>
      <dgm:t>
        <a:bodyPr/>
        <a:lstStyle/>
        <a:p>
          <a:r>
            <a:rPr lang="ca-ES" dirty="0" err="1" smtClean="0"/>
            <a:t>Juntas</a:t>
          </a:r>
          <a:r>
            <a:rPr lang="ca-ES" dirty="0" smtClean="0"/>
            <a:t> </a:t>
          </a:r>
          <a:r>
            <a:rPr lang="ca-ES" dirty="0" err="1" smtClean="0"/>
            <a:t>locales</a:t>
          </a:r>
          <a:endParaRPr lang="es-ES" dirty="0"/>
        </a:p>
      </dgm:t>
    </dgm:pt>
    <dgm:pt modelId="{24C56BEB-EEAB-4874-A098-5D5B544011F1}" type="parTrans" cxnId="{87BC72A1-C7B6-48A7-ABA7-BDF06A1CD4FA}">
      <dgm:prSet/>
      <dgm:spPr/>
      <dgm:t>
        <a:bodyPr/>
        <a:lstStyle/>
        <a:p>
          <a:endParaRPr lang="es-ES"/>
        </a:p>
      </dgm:t>
    </dgm:pt>
    <dgm:pt modelId="{ACB82CE5-8C1D-4140-810D-0940201E3F15}" type="sibTrans" cxnId="{87BC72A1-C7B6-48A7-ABA7-BDF06A1CD4FA}">
      <dgm:prSet/>
      <dgm:spPr/>
      <dgm:t>
        <a:bodyPr/>
        <a:lstStyle/>
        <a:p>
          <a:endParaRPr lang="es-ES"/>
        </a:p>
      </dgm:t>
    </dgm:pt>
    <dgm:pt modelId="{59F5825D-F1F8-4471-A688-2D418E426E92}">
      <dgm:prSet phldrT="[Text]"/>
      <dgm:spPr/>
      <dgm:t>
        <a:bodyPr/>
        <a:lstStyle/>
        <a:p>
          <a:r>
            <a:rPr lang="ca-ES" dirty="0" err="1" smtClean="0"/>
            <a:t>Miembros</a:t>
          </a:r>
          <a:r>
            <a:rPr lang="ca-ES" dirty="0" smtClean="0"/>
            <a:t> </a:t>
          </a:r>
          <a:r>
            <a:rPr lang="ca-ES" dirty="0" err="1" smtClean="0"/>
            <a:t>activos</a:t>
          </a:r>
          <a:endParaRPr lang="es-ES" dirty="0"/>
        </a:p>
      </dgm:t>
    </dgm:pt>
    <dgm:pt modelId="{A370ABD2-6A84-47CE-866D-814C71AE6750}" type="parTrans" cxnId="{B375E2F5-04C5-4537-B811-04A33D4568F3}">
      <dgm:prSet/>
      <dgm:spPr/>
      <dgm:t>
        <a:bodyPr/>
        <a:lstStyle/>
        <a:p>
          <a:endParaRPr lang="es-ES"/>
        </a:p>
      </dgm:t>
    </dgm:pt>
    <dgm:pt modelId="{79A89C27-22F6-4733-8364-AD7D8CF09746}" type="sibTrans" cxnId="{B375E2F5-04C5-4537-B811-04A33D4568F3}">
      <dgm:prSet/>
      <dgm:spPr/>
      <dgm:t>
        <a:bodyPr/>
        <a:lstStyle/>
        <a:p>
          <a:endParaRPr lang="es-ES"/>
        </a:p>
      </dgm:t>
    </dgm:pt>
    <dgm:pt modelId="{E585F278-CDB4-40CE-BC1F-C79B7C90E30F}">
      <dgm:prSet phldrT="[Text]"/>
      <dgm:spPr/>
      <dgm:t>
        <a:bodyPr/>
        <a:lstStyle/>
        <a:p>
          <a:r>
            <a:rPr lang="ca-ES" dirty="0" smtClean="0"/>
            <a:t>Estudiantes de </a:t>
          </a:r>
          <a:r>
            <a:rPr lang="ca-ES" dirty="0" err="1" smtClean="0"/>
            <a:t>intercambio</a:t>
          </a:r>
          <a:endParaRPr lang="es-ES" dirty="0"/>
        </a:p>
      </dgm:t>
    </dgm:pt>
    <dgm:pt modelId="{3EF13805-A0E9-47B3-A793-C13375CAF599}" type="parTrans" cxnId="{91479584-0582-4C48-8944-9A5EBBF5FC03}">
      <dgm:prSet/>
      <dgm:spPr/>
      <dgm:t>
        <a:bodyPr/>
        <a:lstStyle/>
        <a:p>
          <a:endParaRPr lang="es-ES"/>
        </a:p>
      </dgm:t>
    </dgm:pt>
    <dgm:pt modelId="{DDBAEBDE-A943-4963-9794-05DBFEAF71C8}" type="sibTrans" cxnId="{91479584-0582-4C48-8944-9A5EBBF5FC03}">
      <dgm:prSet/>
      <dgm:spPr/>
      <dgm:t>
        <a:bodyPr/>
        <a:lstStyle/>
        <a:p>
          <a:endParaRPr lang="es-ES"/>
        </a:p>
      </dgm:t>
    </dgm:pt>
    <dgm:pt modelId="{BCA0FA8C-8F72-465E-97BD-7F49164B2DBA}">
      <dgm:prSet phldrT="[Text]"/>
      <dgm:spPr/>
      <dgm:t>
        <a:bodyPr/>
        <a:lstStyle/>
        <a:p>
          <a:r>
            <a:rPr lang="ca-ES" dirty="0" smtClean="0"/>
            <a:t>Plataforma Nacional</a:t>
          </a:r>
          <a:endParaRPr lang="es-ES" dirty="0"/>
        </a:p>
      </dgm:t>
    </dgm:pt>
    <dgm:pt modelId="{C641E3E2-C65C-4E35-9436-59A6CECCB107}" type="parTrans" cxnId="{ECD94B96-E467-4ECC-A01F-0FDA8E76D7E8}">
      <dgm:prSet/>
      <dgm:spPr/>
      <dgm:t>
        <a:bodyPr/>
        <a:lstStyle/>
        <a:p>
          <a:endParaRPr lang="es-ES"/>
        </a:p>
      </dgm:t>
    </dgm:pt>
    <dgm:pt modelId="{7997CAFF-264B-44F3-913D-078F1A5CCDE0}" type="sibTrans" cxnId="{ECD94B96-E467-4ECC-A01F-0FDA8E76D7E8}">
      <dgm:prSet/>
      <dgm:spPr/>
      <dgm:t>
        <a:bodyPr/>
        <a:lstStyle/>
        <a:p>
          <a:endParaRPr lang="es-ES"/>
        </a:p>
      </dgm:t>
    </dgm:pt>
    <dgm:pt modelId="{291F8706-2C0D-4414-9C09-3700E6E27D32}" type="pres">
      <dgm:prSet presAssocID="{52534E1A-9ABE-4B35-B570-F956BAC94A1E}" presName="linear" presStyleCnt="0">
        <dgm:presLayoutVars>
          <dgm:dir/>
          <dgm:animLvl val="lvl"/>
          <dgm:resizeHandles val="exact"/>
        </dgm:presLayoutVars>
      </dgm:prSet>
      <dgm:spPr/>
      <dgm:t>
        <a:bodyPr/>
        <a:lstStyle/>
        <a:p>
          <a:endParaRPr lang="es-ES"/>
        </a:p>
      </dgm:t>
    </dgm:pt>
    <dgm:pt modelId="{1E95409F-F6AD-4C7B-9099-46EE2DAF92C5}" type="pres">
      <dgm:prSet presAssocID="{593BF61A-87F4-4BD9-9431-FB5BAD4E9E79}" presName="parentLin" presStyleCnt="0"/>
      <dgm:spPr/>
    </dgm:pt>
    <dgm:pt modelId="{6E1FB953-5383-4C61-B396-AE7816D434A0}" type="pres">
      <dgm:prSet presAssocID="{593BF61A-87F4-4BD9-9431-FB5BAD4E9E79}" presName="parentLeftMargin" presStyleLbl="node1" presStyleIdx="0" presStyleCnt="2"/>
      <dgm:spPr/>
      <dgm:t>
        <a:bodyPr/>
        <a:lstStyle/>
        <a:p>
          <a:endParaRPr lang="es-ES"/>
        </a:p>
      </dgm:t>
    </dgm:pt>
    <dgm:pt modelId="{9CDEF39A-82A3-42FE-B1BF-D4DE76A9FC0D}" type="pres">
      <dgm:prSet presAssocID="{593BF61A-87F4-4BD9-9431-FB5BAD4E9E79}" presName="parentText" presStyleLbl="node1" presStyleIdx="0" presStyleCnt="2">
        <dgm:presLayoutVars>
          <dgm:chMax val="0"/>
          <dgm:bulletEnabled val="1"/>
        </dgm:presLayoutVars>
      </dgm:prSet>
      <dgm:spPr/>
      <dgm:t>
        <a:bodyPr/>
        <a:lstStyle/>
        <a:p>
          <a:endParaRPr lang="es-ES"/>
        </a:p>
      </dgm:t>
    </dgm:pt>
    <dgm:pt modelId="{886D2B52-D42F-4F68-942D-B937A2459A67}" type="pres">
      <dgm:prSet presAssocID="{593BF61A-87F4-4BD9-9431-FB5BAD4E9E79}" presName="negativeSpace" presStyleCnt="0"/>
      <dgm:spPr/>
    </dgm:pt>
    <dgm:pt modelId="{8ACE8744-CDE7-444D-8B7B-A940EC772E26}" type="pres">
      <dgm:prSet presAssocID="{593BF61A-87F4-4BD9-9431-FB5BAD4E9E79}" presName="childText" presStyleLbl="conFgAcc1" presStyleIdx="0" presStyleCnt="2">
        <dgm:presLayoutVars>
          <dgm:bulletEnabled val="1"/>
        </dgm:presLayoutVars>
      </dgm:prSet>
      <dgm:spPr/>
      <dgm:t>
        <a:bodyPr/>
        <a:lstStyle/>
        <a:p>
          <a:endParaRPr lang="es-ES"/>
        </a:p>
      </dgm:t>
    </dgm:pt>
    <dgm:pt modelId="{FEF6932C-6C40-4450-B3F0-B1BE096163BA}" type="pres">
      <dgm:prSet presAssocID="{159EBE17-92DB-46DE-B01F-7406E1918F60}" presName="spaceBetweenRectangles" presStyleCnt="0"/>
      <dgm:spPr/>
    </dgm:pt>
    <dgm:pt modelId="{2FC9DAC8-4E3C-4D92-91D8-437139A980C5}" type="pres">
      <dgm:prSet presAssocID="{48AE229A-9543-466E-A131-1F42D5E9682D}" presName="parentLin" presStyleCnt="0"/>
      <dgm:spPr/>
    </dgm:pt>
    <dgm:pt modelId="{9DE1045B-A0F3-423F-ABB6-738EDFEE47D6}" type="pres">
      <dgm:prSet presAssocID="{48AE229A-9543-466E-A131-1F42D5E9682D}" presName="parentLeftMargin" presStyleLbl="node1" presStyleIdx="0" presStyleCnt="2"/>
      <dgm:spPr/>
      <dgm:t>
        <a:bodyPr/>
        <a:lstStyle/>
        <a:p>
          <a:endParaRPr lang="es-ES"/>
        </a:p>
      </dgm:t>
    </dgm:pt>
    <dgm:pt modelId="{4D790524-8CE9-4F50-A478-EA1B82638297}" type="pres">
      <dgm:prSet presAssocID="{48AE229A-9543-466E-A131-1F42D5E9682D}" presName="parentText" presStyleLbl="node1" presStyleIdx="1" presStyleCnt="2">
        <dgm:presLayoutVars>
          <dgm:chMax val="0"/>
          <dgm:bulletEnabled val="1"/>
        </dgm:presLayoutVars>
      </dgm:prSet>
      <dgm:spPr/>
      <dgm:t>
        <a:bodyPr/>
        <a:lstStyle/>
        <a:p>
          <a:endParaRPr lang="es-ES"/>
        </a:p>
      </dgm:t>
    </dgm:pt>
    <dgm:pt modelId="{FBCEB7FD-F929-45B1-9646-73C81F6CF5D4}" type="pres">
      <dgm:prSet presAssocID="{48AE229A-9543-466E-A131-1F42D5E9682D}" presName="negativeSpace" presStyleCnt="0"/>
      <dgm:spPr/>
    </dgm:pt>
    <dgm:pt modelId="{6EFD15ED-93CB-4078-9AFE-6981F3DC5A81}" type="pres">
      <dgm:prSet presAssocID="{48AE229A-9543-466E-A131-1F42D5E9682D}" presName="childText" presStyleLbl="conFgAcc1" presStyleIdx="1" presStyleCnt="2">
        <dgm:presLayoutVars>
          <dgm:bulletEnabled val="1"/>
        </dgm:presLayoutVars>
      </dgm:prSet>
      <dgm:spPr/>
      <dgm:t>
        <a:bodyPr/>
        <a:lstStyle/>
        <a:p>
          <a:endParaRPr lang="es-ES"/>
        </a:p>
      </dgm:t>
    </dgm:pt>
  </dgm:ptLst>
  <dgm:cxnLst>
    <dgm:cxn modelId="{11E99DF9-DA89-40E0-A611-792453B2B020}" srcId="{52534E1A-9ABE-4B35-B570-F956BAC94A1E}" destId="{593BF61A-87F4-4BD9-9431-FB5BAD4E9E79}" srcOrd="0" destOrd="0" parTransId="{6AADD725-B1D5-4EBA-92D5-E5B5B03044AE}" sibTransId="{159EBE17-92DB-46DE-B01F-7406E1918F60}"/>
    <dgm:cxn modelId="{320ADBC6-BA54-4C2E-B7FA-36A3A4BDEDD6}" type="presOf" srcId="{59F5825D-F1F8-4471-A688-2D418E426E92}" destId="{6EFD15ED-93CB-4078-9AFE-6981F3DC5A81}" srcOrd="0" destOrd="1" presId="urn:microsoft.com/office/officeart/2005/8/layout/list1"/>
    <dgm:cxn modelId="{DB70B2A2-312E-4CBF-9E41-DD9DE1EF4FDE}" type="presOf" srcId="{48AE229A-9543-466E-A131-1F42D5E9682D}" destId="{9DE1045B-A0F3-423F-ABB6-738EDFEE47D6}" srcOrd="0" destOrd="0" presId="urn:microsoft.com/office/officeart/2005/8/layout/list1"/>
    <dgm:cxn modelId="{7EA7DAB7-3D6A-41AD-9E67-9AD9C22600A9}" type="presOf" srcId="{FD698B13-2912-4E86-81A2-A875847BA48E}" destId="{8ACE8744-CDE7-444D-8B7B-A940EC772E26}" srcOrd="0" destOrd="2" presId="urn:microsoft.com/office/officeart/2005/8/layout/list1"/>
    <dgm:cxn modelId="{54719309-7926-4567-A28A-BA328F8019CB}" srcId="{593BF61A-87F4-4BD9-9431-FB5BAD4E9E79}" destId="{FD698B13-2912-4E86-81A2-A875847BA48E}" srcOrd="2" destOrd="0" parTransId="{5EE88402-6322-451E-AA58-47BF503D5F79}" sibTransId="{8A2F9CE0-1DCA-48CD-BC4F-98D725588F68}"/>
    <dgm:cxn modelId="{ECD94B96-E467-4ECC-A01F-0FDA8E76D7E8}" srcId="{593BF61A-87F4-4BD9-9431-FB5BAD4E9E79}" destId="{BCA0FA8C-8F72-465E-97BD-7F49164B2DBA}" srcOrd="1" destOrd="0" parTransId="{C641E3E2-C65C-4E35-9436-59A6CECCB107}" sibTransId="{7997CAFF-264B-44F3-913D-078F1A5CCDE0}"/>
    <dgm:cxn modelId="{DD3F9137-BFED-4698-8296-0674C4686E19}" srcId="{52534E1A-9ABE-4B35-B570-F956BAC94A1E}" destId="{48AE229A-9543-466E-A131-1F42D5E9682D}" srcOrd="1" destOrd="0" parTransId="{B0935F66-FA91-474D-A54F-A5DDC9E98AFE}" sibTransId="{2E6EB194-920A-4084-AD73-7311FDDBC70E}"/>
    <dgm:cxn modelId="{056DFB4C-BE60-4088-B2F7-83EC4A156B2D}" type="presOf" srcId="{BCA0FA8C-8F72-465E-97BD-7F49164B2DBA}" destId="{8ACE8744-CDE7-444D-8B7B-A940EC772E26}" srcOrd="0" destOrd="1" presId="urn:microsoft.com/office/officeart/2005/8/layout/list1"/>
    <dgm:cxn modelId="{5170185A-D466-460F-AFAB-5A7CA77DB733}" type="presOf" srcId="{593BF61A-87F4-4BD9-9431-FB5BAD4E9E79}" destId="{9CDEF39A-82A3-42FE-B1BF-D4DE76A9FC0D}" srcOrd="1" destOrd="0" presId="urn:microsoft.com/office/officeart/2005/8/layout/list1"/>
    <dgm:cxn modelId="{53607DA2-1C87-478E-B8AC-4049FE65BABC}" type="presOf" srcId="{7A755F16-F600-4516-ABF4-A5C9F9A1E624}" destId="{8ACE8744-CDE7-444D-8B7B-A940EC772E26}" srcOrd="0" destOrd="0" presId="urn:microsoft.com/office/officeart/2005/8/layout/list1"/>
    <dgm:cxn modelId="{06277E7E-A630-4703-B904-BAD0422A9961}" type="presOf" srcId="{F038FFAC-5BB7-428E-B943-DE1D59DB2889}" destId="{6EFD15ED-93CB-4078-9AFE-6981F3DC5A81}" srcOrd="0" destOrd="0" presId="urn:microsoft.com/office/officeart/2005/8/layout/list1"/>
    <dgm:cxn modelId="{58639D2D-0CA2-463B-8B71-EF9617B9F60F}" srcId="{593BF61A-87F4-4BD9-9431-FB5BAD4E9E79}" destId="{7A755F16-F600-4516-ABF4-A5C9F9A1E624}" srcOrd="0" destOrd="0" parTransId="{9BDC5EF6-FE28-4BF8-AF76-4F27B86D9EED}" sibTransId="{8674AFD2-A313-40E7-9A03-61FD10FECF8C}"/>
    <dgm:cxn modelId="{288FFD98-F248-40F3-98A1-F4F2492551F0}" type="presOf" srcId="{48AE229A-9543-466E-A131-1F42D5E9682D}" destId="{4D790524-8CE9-4F50-A478-EA1B82638297}" srcOrd="1" destOrd="0" presId="urn:microsoft.com/office/officeart/2005/8/layout/list1"/>
    <dgm:cxn modelId="{93A7A6B3-E50D-4293-AAF7-AD9B286AF1C6}" type="presOf" srcId="{52534E1A-9ABE-4B35-B570-F956BAC94A1E}" destId="{291F8706-2C0D-4414-9C09-3700E6E27D32}" srcOrd="0" destOrd="0" presId="urn:microsoft.com/office/officeart/2005/8/layout/list1"/>
    <dgm:cxn modelId="{B375E2F5-04C5-4537-B811-04A33D4568F3}" srcId="{48AE229A-9543-466E-A131-1F42D5E9682D}" destId="{59F5825D-F1F8-4471-A688-2D418E426E92}" srcOrd="1" destOrd="0" parTransId="{A370ABD2-6A84-47CE-866D-814C71AE6750}" sibTransId="{79A89C27-22F6-4733-8364-AD7D8CF09746}"/>
    <dgm:cxn modelId="{91479584-0582-4C48-8944-9A5EBBF5FC03}" srcId="{48AE229A-9543-466E-A131-1F42D5E9682D}" destId="{E585F278-CDB4-40CE-BC1F-C79B7C90E30F}" srcOrd="2" destOrd="0" parTransId="{3EF13805-A0E9-47B3-A793-C13375CAF599}" sibTransId="{DDBAEBDE-A943-4963-9794-05DBFEAF71C8}"/>
    <dgm:cxn modelId="{87BC72A1-C7B6-48A7-ABA7-BDF06A1CD4FA}" srcId="{48AE229A-9543-466E-A131-1F42D5E9682D}" destId="{F038FFAC-5BB7-428E-B943-DE1D59DB2889}" srcOrd="0" destOrd="0" parTransId="{24C56BEB-EEAB-4874-A098-5D5B544011F1}" sibTransId="{ACB82CE5-8C1D-4140-810D-0940201E3F15}"/>
    <dgm:cxn modelId="{6D45A087-D1A5-4783-BD8B-456993403D9A}" type="presOf" srcId="{E585F278-CDB4-40CE-BC1F-C79B7C90E30F}" destId="{6EFD15ED-93CB-4078-9AFE-6981F3DC5A81}" srcOrd="0" destOrd="2" presId="urn:microsoft.com/office/officeart/2005/8/layout/list1"/>
    <dgm:cxn modelId="{44BC0A41-1968-42F8-8547-306F92C78B0A}" type="presOf" srcId="{593BF61A-87F4-4BD9-9431-FB5BAD4E9E79}" destId="{6E1FB953-5383-4C61-B396-AE7816D434A0}" srcOrd="0" destOrd="0" presId="urn:microsoft.com/office/officeart/2005/8/layout/list1"/>
    <dgm:cxn modelId="{A7A7D1B3-538D-446F-8F7F-106C3133341F}" type="presParOf" srcId="{291F8706-2C0D-4414-9C09-3700E6E27D32}" destId="{1E95409F-F6AD-4C7B-9099-46EE2DAF92C5}" srcOrd="0" destOrd="0" presId="urn:microsoft.com/office/officeart/2005/8/layout/list1"/>
    <dgm:cxn modelId="{7DD7114F-EB7C-417E-B247-E8AADA6800AB}" type="presParOf" srcId="{1E95409F-F6AD-4C7B-9099-46EE2DAF92C5}" destId="{6E1FB953-5383-4C61-B396-AE7816D434A0}" srcOrd="0" destOrd="0" presId="urn:microsoft.com/office/officeart/2005/8/layout/list1"/>
    <dgm:cxn modelId="{A3B22277-C912-4D7A-84B8-6C6D97407B58}" type="presParOf" srcId="{1E95409F-F6AD-4C7B-9099-46EE2DAF92C5}" destId="{9CDEF39A-82A3-42FE-B1BF-D4DE76A9FC0D}" srcOrd="1" destOrd="0" presId="urn:microsoft.com/office/officeart/2005/8/layout/list1"/>
    <dgm:cxn modelId="{B2A12629-96FC-4511-BEF3-1DF4D7349119}" type="presParOf" srcId="{291F8706-2C0D-4414-9C09-3700E6E27D32}" destId="{886D2B52-D42F-4F68-942D-B937A2459A67}" srcOrd="1" destOrd="0" presId="urn:microsoft.com/office/officeart/2005/8/layout/list1"/>
    <dgm:cxn modelId="{A6EFA242-8526-4019-BDD9-D9602D637A8C}" type="presParOf" srcId="{291F8706-2C0D-4414-9C09-3700E6E27D32}" destId="{8ACE8744-CDE7-444D-8B7B-A940EC772E26}" srcOrd="2" destOrd="0" presId="urn:microsoft.com/office/officeart/2005/8/layout/list1"/>
    <dgm:cxn modelId="{947E5E37-BFEA-40FB-99D1-79BBD2CAF512}" type="presParOf" srcId="{291F8706-2C0D-4414-9C09-3700E6E27D32}" destId="{FEF6932C-6C40-4450-B3F0-B1BE096163BA}" srcOrd="3" destOrd="0" presId="urn:microsoft.com/office/officeart/2005/8/layout/list1"/>
    <dgm:cxn modelId="{6AA8ED21-35E5-4827-8E4A-C9F03DB04976}" type="presParOf" srcId="{291F8706-2C0D-4414-9C09-3700E6E27D32}" destId="{2FC9DAC8-4E3C-4D92-91D8-437139A980C5}" srcOrd="4" destOrd="0" presId="urn:microsoft.com/office/officeart/2005/8/layout/list1"/>
    <dgm:cxn modelId="{D79CB618-1DDA-44BD-A2AF-4B56D2F9D045}" type="presParOf" srcId="{2FC9DAC8-4E3C-4D92-91D8-437139A980C5}" destId="{9DE1045B-A0F3-423F-ABB6-738EDFEE47D6}" srcOrd="0" destOrd="0" presId="urn:microsoft.com/office/officeart/2005/8/layout/list1"/>
    <dgm:cxn modelId="{99CA0481-203E-4DA8-8384-5ED3300F9871}" type="presParOf" srcId="{2FC9DAC8-4E3C-4D92-91D8-437139A980C5}" destId="{4D790524-8CE9-4F50-A478-EA1B82638297}" srcOrd="1" destOrd="0" presId="urn:microsoft.com/office/officeart/2005/8/layout/list1"/>
    <dgm:cxn modelId="{B14620B5-2FF1-4813-933E-4ED3893208B5}" type="presParOf" srcId="{291F8706-2C0D-4414-9C09-3700E6E27D32}" destId="{FBCEB7FD-F929-45B1-9646-73C81F6CF5D4}" srcOrd="5" destOrd="0" presId="urn:microsoft.com/office/officeart/2005/8/layout/list1"/>
    <dgm:cxn modelId="{D24FD990-7108-4129-8573-8388F71BA360}" type="presParOf" srcId="{291F8706-2C0D-4414-9C09-3700E6E27D32}" destId="{6EFD15ED-93CB-4078-9AFE-6981F3DC5A81}"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534E1A-9ABE-4B35-B570-F956BAC94A1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ES"/>
        </a:p>
      </dgm:t>
    </dgm:pt>
    <dgm:pt modelId="{AEFB7C9E-B0C8-4916-A9DD-E05636EFF15D}">
      <dgm:prSet phldrT="[Text]" custT="1"/>
      <dgm:spPr/>
      <dgm:t>
        <a:bodyPr/>
        <a:lstStyle/>
        <a:p>
          <a:pPr marL="0" indent="0"/>
          <a:r>
            <a:rPr lang="ca-ES" sz="1500" dirty="0" err="1" smtClean="0"/>
            <a:t>Nivel</a:t>
          </a:r>
          <a:r>
            <a:rPr lang="ca-ES" sz="1500" dirty="0" smtClean="0"/>
            <a:t> internacional</a:t>
          </a:r>
          <a:endParaRPr lang="es-ES" sz="1500" dirty="0"/>
        </a:p>
      </dgm:t>
    </dgm:pt>
    <dgm:pt modelId="{A016A86B-F19D-4A20-9284-AD46F8ADDAD1}" type="parTrans" cxnId="{F017DAD2-D841-40BA-8FFE-702043378042}">
      <dgm:prSet/>
      <dgm:spPr/>
      <dgm:t>
        <a:bodyPr/>
        <a:lstStyle/>
        <a:p>
          <a:endParaRPr lang="es-ES"/>
        </a:p>
      </dgm:t>
    </dgm:pt>
    <dgm:pt modelId="{3267431A-8733-43D1-97B0-03E4DE68DD1E}" type="sibTrans" cxnId="{F017DAD2-D841-40BA-8FFE-702043378042}">
      <dgm:prSet/>
      <dgm:spPr/>
      <dgm:t>
        <a:bodyPr/>
        <a:lstStyle/>
        <a:p>
          <a:endParaRPr lang="es-ES"/>
        </a:p>
      </dgm:t>
    </dgm:pt>
    <dgm:pt modelId="{6ECEBA33-EEB4-4F52-AEFC-36927583DC9B}">
      <dgm:prSet phldrT="[Text]"/>
      <dgm:spPr/>
      <dgm:t>
        <a:bodyPr/>
        <a:lstStyle/>
        <a:p>
          <a:r>
            <a:rPr lang="ca-ES" dirty="0" smtClean="0"/>
            <a:t>Junta Internacional</a:t>
          </a:r>
          <a:endParaRPr lang="es-ES" dirty="0"/>
        </a:p>
      </dgm:t>
    </dgm:pt>
    <dgm:pt modelId="{FB593254-4D88-437B-B7E9-A65188CAEAE7}" type="parTrans" cxnId="{9086A10D-7009-4ACE-8FF1-69A0161E4D7E}">
      <dgm:prSet/>
      <dgm:spPr/>
      <dgm:t>
        <a:bodyPr/>
        <a:lstStyle/>
        <a:p>
          <a:endParaRPr lang="es-ES"/>
        </a:p>
      </dgm:t>
    </dgm:pt>
    <dgm:pt modelId="{95267579-AE1C-4D06-901F-181E63BF2FD9}" type="sibTrans" cxnId="{9086A10D-7009-4ACE-8FF1-69A0161E4D7E}">
      <dgm:prSet/>
      <dgm:spPr/>
      <dgm:t>
        <a:bodyPr/>
        <a:lstStyle/>
        <a:p>
          <a:endParaRPr lang="es-ES"/>
        </a:p>
      </dgm:t>
    </dgm:pt>
    <dgm:pt modelId="{3B6FBCA9-BA80-4EC3-A7C9-790D6A6591F0}">
      <dgm:prSet phldrT="[Text]"/>
      <dgm:spPr/>
      <dgm:t>
        <a:bodyPr/>
        <a:lstStyle/>
        <a:p>
          <a:r>
            <a:rPr lang="ca-ES" dirty="0" err="1" smtClean="0"/>
            <a:t>Consejo</a:t>
          </a:r>
          <a:r>
            <a:rPr lang="ca-ES" dirty="0" smtClean="0"/>
            <a:t> de los </a:t>
          </a:r>
          <a:r>
            <a:rPr lang="ca-ES" dirty="0" err="1" smtClean="0"/>
            <a:t>Representantes</a:t>
          </a:r>
          <a:r>
            <a:rPr lang="ca-ES" dirty="0" smtClean="0"/>
            <a:t> </a:t>
          </a:r>
          <a:r>
            <a:rPr lang="ca-ES" dirty="0" err="1" smtClean="0"/>
            <a:t>Nacionales</a:t>
          </a:r>
          <a:endParaRPr lang="es-ES" dirty="0"/>
        </a:p>
      </dgm:t>
    </dgm:pt>
    <dgm:pt modelId="{78766415-6D9A-45F4-88A1-B5013DDEA97E}" type="parTrans" cxnId="{99BBBA13-A912-4500-9D96-46D6F4159B5D}">
      <dgm:prSet/>
      <dgm:spPr/>
      <dgm:t>
        <a:bodyPr/>
        <a:lstStyle/>
        <a:p>
          <a:endParaRPr lang="es-ES"/>
        </a:p>
      </dgm:t>
    </dgm:pt>
    <dgm:pt modelId="{6F39AC97-F358-4BDA-9B6C-D7E042F5D8C5}" type="sibTrans" cxnId="{99BBBA13-A912-4500-9D96-46D6F4159B5D}">
      <dgm:prSet/>
      <dgm:spPr/>
      <dgm:t>
        <a:bodyPr/>
        <a:lstStyle/>
        <a:p>
          <a:endParaRPr lang="es-ES"/>
        </a:p>
      </dgm:t>
    </dgm:pt>
    <dgm:pt modelId="{7DA47585-804F-4834-A085-AD1939EB4A45}">
      <dgm:prSet phldrT="[Text]"/>
      <dgm:spPr/>
      <dgm:t>
        <a:bodyPr/>
        <a:lstStyle/>
        <a:p>
          <a:r>
            <a:rPr lang="ca-ES" dirty="0" err="1" smtClean="0"/>
            <a:t>Comités</a:t>
          </a:r>
          <a:r>
            <a:rPr lang="ca-ES" dirty="0" smtClean="0"/>
            <a:t> de </a:t>
          </a:r>
          <a:r>
            <a:rPr lang="ca-ES" dirty="0" err="1" smtClean="0"/>
            <a:t>trabajo</a:t>
          </a:r>
          <a:r>
            <a:rPr lang="ca-ES" dirty="0" smtClean="0"/>
            <a:t> </a:t>
          </a:r>
          <a:r>
            <a:rPr lang="ca-ES" dirty="0" err="1" smtClean="0"/>
            <a:t>internacionales</a:t>
          </a:r>
          <a:r>
            <a:rPr lang="ca-ES" dirty="0" smtClean="0"/>
            <a:t> </a:t>
          </a:r>
          <a:r>
            <a:rPr lang="ca-ES" dirty="0" smtClean="0"/>
            <a:t>(</a:t>
          </a:r>
          <a:r>
            <a:rPr lang="ca-ES" dirty="0" err="1" smtClean="0"/>
            <a:t>Educación</a:t>
          </a:r>
          <a:r>
            <a:rPr lang="ca-ES" dirty="0" smtClean="0"/>
            <a:t>, Red, </a:t>
          </a:r>
          <a:r>
            <a:rPr lang="ca-ES" dirty="0" err="1" smtClean="0"/>
            <a:t>Tecnología</a:t>
          </a:r>
          <a:r>
            <a:rPr lang="ca-ES" dirty="0" smtClean="0"/>
            <a:t>, </a:t>
          </a:r>
          <a:r>
            <a:rPr lang="ca-ES" dirty="0" err="1" smtClean="0"/>
            <a:t>Finanzas</a:t>
          </a:r>
          <a:r>
            <a:rPr lang="ca-ES" dirty="0" smtClean="0"/>
            <a:t>, </a:t>
          </a:r>
          <a:r>
            <a:rPr lang="ca-ES" dirty="0" err="1" smtClean="0"/>
            <a:t>Comunicación</a:t>
          </a:r>
          <a:r>
            <a:rPr lang="ca-ES" dirty="0" smtClean="0"/>
            <a:t>)</a:t>
          </a:r>
          <a:endParaRPr lang="es-ES" dirty="0"/>
        </a:p>
      </dgm:t>
    </dgm:pt>
    <dgm:pt modelId="{88980814-1FBC-4637-8E13-81261C80CBA9}" type="parTrans" cxnId="{432D9CC5-A5C2-4C4B-94B3-D827BC5539BB}">
      <dgm:prSet/>
      <dgm:spPr/>
      <dgm:t>
        <a:bodyPr/>
        <a:lstStyle/>
        <a:p>
          <a:endParaRPr lang="es-ES"/>
        </a:p>
      </dgm:t>
    </dgm:pt>
    <dgm:pt modelId="{002037A8-0819-49AA-8DEB-C4A6F0E88ADC}" type="sibTrans" cxnId="{432D9CC5-A5C2-4C4B-94B3-D827BC5539BB}">
      <dgm:prSet/>
      <dgm:spPr/>
      <dgm:t>
        <a:bodyPr/>
        <a:lstStyle/>
        <a:p>
          <a:endParaRPr lang="es-ES"/>
        </a:p>
      </dgm:t>
    </dgm:pt>
    <dgm:pt modelId="{7D5DB390-DE9B-475E-BCB1-F50793A6EB0E}">
      <dgm:prSet phldrT="[Text]"/>
      <dgm:spPr/>
      <dgm:t>
        <a:bodyPr/>
        <a:lstStyle/>
        <a:p>
          <a:r>
            <a:rPr lang="ca-ES" dirty="0" err="1" smtClean="0"/>
            <a:t>Liaison</a:t>
          </a:r>
          <a:r>
            <a:rPr lang="ca-ES" dirty="0" smtClean="0"/>
            <a:t> </a:t>
          </a:r>
          <a:r>
            <a:rPr lang="ca-ES" dirty="0" smtClean="0"/>
            <a:t>Offices</a:t>
          </a:r>
          <a:endParaRPr lang="es-ES" dirty="0"/>
        </a:p>
      </dgm:t>
    </dgm:pt>
    <dgm:pt modelId="{5F4B8BA4-C976-4A76-8978-19B7D94E7F4A}" type="parTrans" cxnId="{8CBCB8B8-E63D-4FDF-BF3F-3DE4DF548058}">
      <dgm:prSet/>
      <dgm:spPr/>
      <dgm:t>
        <a:bodyPr/>
        <a:lstStyle/>
        <a:p>
          <a:endParaRPr lang="es-ES"/>
        </a:p>
      </dgm:t>
    </dgm:pt>
    <dgm:pt modelId="{00420D83-6CDB-4288-AED4-5636E22AB456}" type="sibTrans" cxnId="{8CBCB8B8-E63D-4FDF-BF3F-3DE4DF548058}">
      <dgm:prSet/>
      <dgm:spPr/>
      <dgm:t>
        <a:bodyPr/>
        <a:lstStyle/>
        <a:p>
          <a:endParaRPr lang="es-ES"/>
        </a:p>
      </dgm:t>
    </dgm:pt>
    <dgm:pt modelId="{067E926F-2310-4506-9393-5FB3BF31BE60}">
      <dgm:prSet phldrT="[Text]"/>
      <dgm:spPr/>
      <dgm:t>
        <a:bodyPr/>
        <a:lstStyle/>
        <a:p>
          <a:r>
            <a:rPr lang="ca-ES" dirty="0" err="1" smtClean="0"/>
            <a:t>Secretariado</a:t>
          </a:r>
          <a:endParaRPr lang="es-ES" dirty="0"/>
        </a:p>
      </dgm:t>
    </dgm:pt>
    <dgm:pt modelId="{EEBD76DC-7DEC-480A-89E7-67BBCB91060E}" type="parTrans" cxnId="{250A9A9B-2073-45C4-AF73-8D2A471E235B}">
      <dgm:prSet/>
      <dgm:spPr/>
      <dgm:t>
        <a:bodyPr/>
        <a:lstStyle/>
        <a:p>
          <a:endParaRPr lang="es-ES"/>
        </a:p>
      </dgm:t>
    </dgm:pt>
    <dgm:pt modelId="{A3626A17-CCB5-49C4-B08E-54ED3059ABBF}" type="sibTrans" cxnId="{250A9A9B-2073-45C4-AF73-8D2A471E235B}">
      <dgm:prSet/>
      <dgm:spPr/>
      <dgm:t>
        <a:bodyPr/>
        <a:lstStyle/>
        <a:p>
          <a:endParaRPr lang="es-ES"/>
        </a:p>
      </dgm:t>
    </dgm:pt>
    <dgm:pt modelId="{AE5004B8-97C0-4729-8737-2E5A3F7CED7C}">
      <dgm:prSet phldrT="[Text]"/>
      <dgm:spPr/>
      <dgm:t>
        <a:bodyPr/>
        <a:lstStyle/>
        <a:p>
          <a:r>
            <a:rPr lang="ca-ES" dirty="0" err="1" smtClean="0"/>
            <a:t>Asamblea</a:t>
          </a:r>
          <a:r>
            <a:rPr lang="ca-ES" dirty="0" smtClean="0"/>
            <a:t> General Anual</a:t>
          </a:r>
          <a:endParaRPr lang="es-ES" dirty="0"/>
        </a:p>
      </dgm:t>
    </dgm:pt>
    <dgm:pt modelId="{2B05E1C5-9A5C-401E-A149-86E3300E48C7}" type="parTrans" cxnId="{1CF32504-6FF4-4C17-B62D-8DEC6B86E81C}">
      <dgm:prSet/>
      <dgm:spPr/>
      <dgm:t>
        <a:bodyPr/>
        <a:lstStyle/>
        <a:p>
          <a:endParaRPr lang="es-ES"/>
        </a:p>
      </dgm:t>
    </dgm:pt>
    <dgm:pt modelId="{9963B5B5-A2E2-446F-8947-45F6AF7F9528}" type="sibTrans" cxnId="{1CF32504-6FF4-4C17-B62D-8DEC6B86E81C}">
      <dgm:prSet/>
      <dgm:spPr/>
      <dgm:t>
        <a:bodyPr/>
        <a:lstStyle/>
        <a:p>
          <a:endParaRPr lang="es-ES"/>
        </a:p>
      </dgm:t>
    </dgm:pt>
    <dgm:pt modelId="{291F8706-2C0D-4414-9C09-3700E6E27D32}" type="pres">
      <dgm:prSet presAssocID="{52534E1A-9ABE-4B35-B570-F956BAC94A1E}" presName="linear" presStyleCnt="0">
        <dgm:presLayoutVars>
          <dgm:dir/>
          <dgm:animLvl val="lvl"/>
          <dgm:resizeHandles val="exact"/>
        </dgm:presLayoutVars>
      </dgm:prSet>
      <dgm:spPr/>
      <dgm:t>
        <a:bodyPr/>
        <a:lstStyle/>
        <a:p>
          <a:endParaRPr lang="es-ES"/>
        </a:p>
      </dgm:t>
    </dgm:pt>
    <dgm:pt modelId="{29DD264F-6B2E-425D-A592-F5052557EFB5}" type="pres">
      <dgm:prSet presAssocID="{AEFB7C9E-B0C8-4916-A9DD-E05636EFF15D}" presName="parentLin" presStyleCnt="0"/>
      <dgm:spPr/>
    </dgm:pt>
    <dgm:pt modelId="{FA8DB97E-321F-4FD7-B0CB-E9446920233D}" type="pres">
      <dgm:prSet presAssocID="{AEFB7C9E-B0C8-4916-A9DD-E05636EFF15D}" presName="parentLeftMargin" presStyleLbl="node1" presStyleIdx="0" presStyleCnt="1"/>
      <dgm:spPr/>
      <dgm:t>
        <a:bodyPr/>
        <a:lstStyle/>
        <a:p>
          <a:endParaRPr lang="es-ES"/>
        </a:p>
      </dgm:t>
    </dgm:pt>
    <dgm:pt modelId="{888FD672-205A-48B8-810F-F8915B7F4438}" type="pres">
      <dgm:prSet presAssocID="{AEFB7C9E-B0C8-4916-A9DD-E05636EFF15D}" presName="parentText" presStyleLbl="node1" presStyleIdx="0" presStyleCnt="1">
        <dgm:presLayoutVars>
          <dgm:chMax val="0"/>
          <dgm:bulletEnabled val="1"/>
        </dgm:presLayoutVars>
      </dgm:prSet>
      <dgm:spPr/>
      <dgm:t>
        <a:bodyPr/>
        <a:lstStyle/>
        <a:p>
          <a:endParaRPr lang="es-ES"/>
        </a:p>
      </dgm:t>
    </dgm:pt>
    <dgm:pt modelId="{EB85A2A2-43DE-4A13-9054-A92B807B8C4D}" type="pres">
      <dgm:prSet presAssocID="{AEFB7C9E-B0C8-4916-A9DD-E05636EFF15D}" presName="negativeSpace" presStyleCnt="0"/>
      <dgm:spPr/>
    </dgm:pt>
    <dgm:pt modelId="{C7D67105-128F-4C08-B7F7-82CFBB04381C}" type="pres">
      <dgm:prSet presAssocID="{AEFB7C9E-B0C8-4916-A9DD-E05636EFF15D}" presName="childText" presStyleLbl="conFgAcc1" presStyleIdx="0" presStyleCnt="1" custScaleX="94206">
        <dgm:presLayoutVars>
          <dgm:bulletEnabled val="1"/>
        </dgm:presLayoutVars>
      </dgm:prSet>
      <dgm:spPr/>
      <dgm:t>
        <a:bodyPr/>
        <a:lstStyle/>
        <a:p>
          <a:endParaRPr lang="es-ES"/>
        </a:p>
      </dgm:t>
    </dgm:pt>
  </dgm:ptLst>
  <dgm:cxnLst>
    <dgm:cxn modelId="{535E41F8-168B-4C77-86C0-9499334F3264}" type="presOf" srcId="{AEFB7C9E-B0C8-4916-A9DD-E05636EFF15D}" destId="{888FD672-205A-48B8-810F-F8915B7F4438}" srcOrd="1" destOrd="0" presId="urn:microsoft.com/office/officeart/2005/8/layout/list1"/>
    <dgm:cxn modelId="{432D9CC5-A5C2-4C4B-94B3-D827BC5539BB}" srcId="{AEFB7C9E-B0C8-4916-A9DD-E05636EFF15D}" destId="{7DA47585-804F-4834-A085-AD1939EB4A45}" srcOrd="4" destOrd="0" parTransId="{88980814-1FBC-4637-8E13-81261C80CBA9}" sibTransId="{002037A8-0819-49AA-8DEB-C4A6F0E88ADC}"/>
    <dgm:cxn modelId="{8CBCB8B8-E63D-4FDF-BF3F-3DE4DF548058}" srcId="{AEFB7C9E-B0C8-4916-A9DD-E05636EFF15D}" destId="{7D5DB390-DE9B-475E-BCB1-F50793A6EB0E}" srcOrd="5" destOrd="0" parTransId="{5F4B8BA4-C976-4A76-8978-19B7D94E7F4A}" sibTransId="{00420D83-6CDB-4288-AED4-5636E22AB456}"/>
    <dgm:cxn modelId="{B8005236-271A-4B62-A239-4B455A0C59DE}" type="presOf" srcId="{AE5004B8-97C0-4729-8737-2E5A3F7CED7C}" destId="{C7D67105-128F-4C08-B7F7-82CFBB04381C}" srcOrd="0" destOrd="1" presId="urn:microsoft.com/office/officeart/2005/8/layout/list1"/>
    <dgm:cxn modelId="{F017DAD2-D841-40BA-8FFE-702043378042}" srcId="{52534E1A-9ABE-4B35-B570-F956BAC94A1E}" destId="{AEFB7C9E-B0C8-4916-A9DD-E05636EFF15D}" srcOrd="0" destOrd="0" parTransId="{A016A86B-F19D-4A20-9284-AD46F8ADDAD1}" sibTransId="{3267431A-8733-43D1-97B0-03E4DE68DD1E}"/>
    <dgm:cxn modelId="{3E8EF6B4-E694-4B6A-A4DC-506696D1CAF2}" type="presOf" srcId="{3B6FBCA9-BA80-4EC3-A7C9-790D6A6591F0}" destId="{C7D67105-128F-4C08-B7F7-82CFBB04381C}" srcOrd="0" destOrd="3" presId="urn:microsoft.com/office/officeart/2005/8/layout/list1"/>
    <dgm:cxn modelId="{250A9A9B-2073-45C4-AF73-8D2A471E235B}" srcId="{AEFB7C9E-B0C8-4916-A9DD-E05636EFF15D}" destId="{067E926F-2310-4506-9393-5FB3BF31BE60}" srcOrd="2" destOrd="0" parTransId="{EEBD76DC-7DEC-480A-89E7-67BBCB91060E}" sibTransId="{A3626A17-CCB5-49C4-B08E-54ED3059ABBF}"/>
    <dgm:cxn modelId="{9086A10D-7009-4ACE-8FF1-69A0161E4D7E}" srcId="{AEFB7C9E-B0C8-4916-A9DD-E05636EFF15D}" destId="{6ECEBA33-EEB4-4F52-AEFC-36927583DC9B}" srcOrd="0" destOrd="0" parTransId="{FB593254-4D88-437B-B7E9-A65188CAEAE7}" sibTransId="{95267579-AE1C-4D06-901F-181E63BF2FD9}"/>
    <dgm:cxn modelId="{97919968-D269-4CB8-A0F7-07A084E3D5DE}" type="presOf" srcId="{AEFB7C9E-B0C8-4916-A9DD-E05636EFF15D}" destId="{FA8DB97E-321F-4FD7-B0CB-E9446920233D}" srcOrd="0" destOrd="0" presId="urn:microsoft.com/office/officeart/2005/8/layout/list1"/>
    <dgm:cxn modelId="{55B42FAA-7859-43E2-9128-FE788DD61CA4}" type="presOf" srcId="{067E926F-2310-4506-9393-5FB3BF31BE60}" destId="{C7D67105-128F-4C08-B7F7-82CFBB04381C}" srcOrd="0" destOrd="2" presId="urn:microsoft.com/office/officeart/2005/8/layout/list1"/>
    <dgm:cxn modelId="{99BBBA13-A912-4500-9D96-46D6F4159B5D}" srcId="{AEFB7C9E-B0C8-4916-A9DD-E05636EFF15D}" destId="{3B6FBCA9-BA80-4EC3-A7C9-790D6A6591F0}" srcOrd="3" destOrd="0" parTransId="{78766415-6D9A-45F4-88A1-B5013DDEA97E}" sibTransId="{6F39AC97-F358-4BDA-9B6C-D7E042F5D8C5}"/>
    <dgm:cxn modelId="{A4A7F3D7-1723-4853-BAF0-CA28D2B56E74}" type="presOf" srcId="{7D5DB390-DE9B-475E-BCB1-F50793A6EB0E}" destId="{C7D67105-128F-4C08-B7F7-82CFBB04381C}" srcOrd="0" destOrd="5" presId="urn:microsoft.com/office/officeart/2005/8/layout/list1"/>
    <dgm:cxn modelId="{1CF32504-6FF4-4C17-B62D-8DEC6B86E81C}" srcId="{AEFB7C9E-B0C8-4916-A9DD-E05636EFF15D}" destId="{AE5004B8-97C0-4729-8737-2E5A3F7CED7C}" srcOrd="1" destOrd="0" parTransId="{2B05E1C5-9A5C-401E-A149-86E3300E48C7}" sibTransId="{9963B5B5-A2E2-446F-8947-45F6AF7F9528}"/>
    <dgm:cxn modelId="{1FD7CDDA-5D65-4133-ABF5-330494D338ED}" type="presOf" srcId="{6ECEBA33-EEB4-4F52-AEFC-36927583DC9B}" destId="{C7D67105-128F-4C08-B7F7-82CFBB04381C}" srcOrd="0" destOrd="0" presId="urn:microsoft.com/office/officeart/2005/8/layout/list1"/>
    <dgm:cxn modelId="{B2629F89-251E-4F0B-918B-B62776B05306}" type="presOf" srcId="{7DA47585-804F-4834-A085-AD1939EB4A45}" destId="{C7D67105-128F-4C08-B7F7-82CFBB04381C}" srcOrd="0" destOrd="4" presId="urn:microsoft.com/office/officeart/2005/8/layout/list1"/>
    <dgm:cxn modelId="{9EF01F91-3FF0-43B5-B32F-FFE733586786}" type="presOf" srcId="{52534E1A-9ABE-4B35-B570-F956BAC94A1E}" destId="{291F8706-2C0D-4414-9C09-3700E6E27D32}" srcOrd="0" destOrd="0" presId="urn:microsoft.com/office/officeart/2005/8/layout/list1"/>
    <dgm:cxn modelId="{C5FE5452-6D34-4714-A294-BBB462D533D3}" type="presParOf" srcId="{291F8706-2C0D-4414-9C09-3700E6E27D32}" destId="{29DD264F-6B2E-425D-A592-F5052557EFB5}" srcOrd="0" destOrd="0" presId="urn:microsoft.com/office/officeart/2005/8/layout/list1"/>
    <dgm:cxn modelId="{713BF7C5-1283-4211-AAD2-D74CFFACBB1F}" type="presParOf" srcId="{29DD264F-6B2E-425D-A592-F5052557EFB5}" destId="{FA8DB97E-321F-4FD7-B0CB-E9446920233D}" srcOrd="0" destOrd="0" presId="urn:microsoft.com/office/officeart/2005/8/layout/list1"/>
    <dgm:cxn modelId="{0A5483B4-7196-49F7-B58F-4ECC4ED3A779}" type="presParOf" srcId="{29DD264F-6B2E-425D-A592-F5052557EFB5}" destId="{888FD672-205A-48B8-810F-F8915B7F4438}" srcOrd="1" destOrd="0" presId="urn:microsoft.com/office/officeart/2005/8/layout/list1"/>
    <dgm:cxn modelId="{B4F957E1-C3AA-4B18-9D87-F2C9FF88CC43}" type="presParOf" srcId="{291F8706-2C0D-4414-9C09-3700E6E27D32}" destId="{EB85A2A2-43DE-4A13-9054-A92B807B8C4D}" srcOrd="1" destOrd="0" presId="urn:microsoft.com/office/officeart/2005/8/layout/list1"/>
    <dgm:cxn modelId="{E07D6E8D-B6C3-4254-AED3-6181FC7A4A5F}" type="presParOf" srcId="{291F8706-2C0D-4414-9C09-3700E6E27D32}" destId="{C7D67105-128F-4C08-B7F7-82CFBB04381C}"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7806001-255F-4482-83F6-AEF75A5111B3}"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en-US"/>
        </a:p>
      </dgm:t>
    </dgm:pt>
    <dgm:pt modelId="{8AE9D820-5BC9-49F5-A66B-345F2F1B76A1}">
      <dgm:prSet phldrT="[Text]"/>
      <dgm:spPr/>
      <dgm:t>
        <a:bodyPr/>
        <a:lstStyle/>
        <a:p>
          <a:pPr algn="ctr"/>
          <a:r>
            <a:rPr lang="en-US" dirty="0" smtClean="0"/>
            <a:t>Experience of Studying Abroad (2005)</a:t>
          </a:r>
          <a:endParaRPr lang="en-US" dirty="0"/>
        </a:p>
      </dgm:t>
    </dgm:pt>
    <dgm:pt modelId="{017E15F1-F186-428D-ABF4-7F779392A874}" type="parTrans" cxnId="{8F97ACF6-9271-47CA-A808-11B8B321E8BB}">
      <dgm:prSet/>
      <dgm:spPr/>
      <dgm:t>
        <a:bodyPr/>
        <a:lstStyle/>
        <a:p>
          <a:endParaRPr lang="en-US"/>
        </a:p>
      </dgm:t>
    </dgm:pt>
    <dgm:pt modelId="{5751AC5B-17AF-4237-823D-4650347F43B8}" type="sibTrans" cxnId="{8F97ACF6-9271-47CA-A808-11B8B321E8BB}">
      <dgm:prSet/>
      <dgm:spPr/>
      <dgm:t>
        <a:bodyPr/>
        <a:lstStyle/>
        <a:p>
          <a:endParaRPr lang="en-US"/>
        </a:p>
      </dgm:t>
    </dgm:pt>
    <dgm:pt modelId="{6A1D8422-C275-44A4-8872-EF20FF6B2EB1}">
      <dgm:prSet phldrT="[Text]"/>
      <dgm:spPr/>
      <dgm:t>
        <a:bodyPr/>
        <a:lstStyle/>
        <a:p>
          <a:pPr algn="l"/>
          <a:r>
            <a:rPr lang="en-US" dirty="0" smtClean="0"/>
            <a:t>8000 </a:t>
          </a:r>
          <a:r>
            <a:rPr lang="en-US" dirty="0" err="1" smtClean="0"/>
            <a:t>respuestas</a:t>
          </a:r>
          <a:endParaRPr lang="en-US" dirty="0"/>
        </a:p>
      </dgm:t>
    </dgm:pt>
    <dgm:pt modelId="{43D06E75-A65B-4C6F-9E1B-5FEB71BF18D5}" type="parTrans" cxnId="{A997C2FD-AAE0-4AA1-BDAA-C1674946CF2F}">
      <dgm:prSet/>
      <dgm:spPr/>
      <dgm:t>
        <a:bodyPr/>
        <a:lstStyle/>
        <a:p>
          <a:endParaRPr lang="en-US"/>
        </a:p>
      </dgm:t>
    </dgm:pt>
    <dgm:pt modelId="{1C57C105-F762-4EA4-B7B3-7E2EA979C91D}" type="sibTrans" cxnId="{A997C2FD-AAE0-4AA1-BDAA-C1674946CF2F}">
      <dgm:prSet/>
      <dgm:spPr/>
      <dgm:t>
        <a:bodyPr/>
        <a:lstStyle/>
        <a:p>
          <a:endParaRPr lang="en-US"/>
        </a:p>
      </dgm:t>
    </dgm:pt>
    <dgm:pt modelId="{BE23F8B3-98E2-4131-8FE4-00B5581612B8}">
      <dgm:prSet phldrT="[Text]"/>
      <dgm:spPr/>
      <dgm:t>
        <a:bodyPr/>
        <a:lstStyle/>
        <a:p>
          <a:pPr algn="l"/>
          <a:r>
            <a:rPr lang="en-US" dirty="0" err="1" smtClean="0"/>
            <a:t>Experiencia</a:t>
          </a:r>
          <a:r>
            <a:rPr lang="en-US" dirty="0" smtClean="0"/>
            <a:t> y </a:t>
          </a:r>
          <a:r>
            <a:rPr lang="en-US" dirty="0" err="1" smtClean="0"/>
            <a:t>satisfacción</a:t>
          </a:r>
          <a:endParaRPr lang="en-US" dirty="0"/>
        </a:p>
      </dgm:t>
    </dgm:pt>
    <dgm:pt modelId="{E0DABAF5-AAE6-4382-AE07-D8644186D88A}" type="parTrans" cxnId="{3CB25AB3-719A-4410-8B47-66D5BEC2E107}">
      <dgm:prSet/>
      <dgm:spPr/>
      <dgm:t>
        <a:bodyPr/>
        <a:lstStyle/>
        <a:p>
          <a:endParaRPr lang="en-US"/>
        </a:p>
      </dgm:t>
    </dgm:pt>
    <dgm:pt modelId="{D30CD682-77F4-4153-B5F2-E0FEAF410C13}" type="sibTrans" cxnId="{3CB25AB3-719A-4410-8B47-66D5BEC2E107}">
      <dgm:prSet/>
      <dgm:spPr/>
      <dgm:t>
        <a:bodyPr/>
        <a:lstStyle/>
        <a:p>
          <a:endParaRPr lang="en-US"/>
        </a:p>
      </dgm:t>
    </dgm:pt>
    <dgm:pt modelId="{962EFB76-3334-4767-8CAA-388D11DEA572}">
      <dgm:prSet phldrT="[Text]"/>
      <dgm:spPr/>
      <dgm:t>
        <a:bodyPr/>
        <a:lstStyle/>
        <a:p>
          <a:pPr algn="ctr"/>
          <a:r>
            <a:rPr lang="en-US" dirty="0" smtClean="0"/>
            <a:t>Exchange Students’ Rights (2006)</a:t>
          </a:r>
          <a:endParaRPr lang="en-US" dirty="0"/>
        </a:p>
      </dgm:t>
    </dgm:pt>
    <dgm:pt modelId="{7C62A602-29A5-4D00-B502-F0D1A1EA1DAD}" type="parTrans" cxnId="{3A665986-6C2D-4080-A0B0-D9F0C8BDEC71}">
      <dgm:prSet/>
      <dgm:spPr/>
      <dgm:t>
        <a:bodyPr/>
        <a:lstStyle/>
        <a:p>
          <a:endParaRPr lang="en-US"/>
        </a:p>
      </dgm:t>
    </dgm:pt>
    <dgm:pt modelId="{AC7DCD75-888E-4A74-B552-02F1F1114611}" type="sibTrans" cxnId="{3A665986-6C2D-4080-A0B0-D9F0C8BDEC71}">
      <dgm:prSet/>
      <dgm:spPr/>
      <dgm:t>
        <a:bodyPr/>
        <a:lstStyle/>
        <a:p>
          <a:endParaRPr lang="en-US"/>
        </a:p>
      </dgm:t>
    </dgm:pt>
    <dgm:pt modelId="{C902FF08-0E8D-4E7A-AEF4-3F9E5F0A8316}">
      <dgm:prSet phldrT="[Text]"/>
      <dgm:spPr/>
      <dgm:t>
        <a:bodyPr/>
        <a:lstStyle/>
        <a:p>
          <a:pPr algn="l"/>
          <a:r>
            <a:rPr lang="en-US" dirty="0" smtClean="0"/>
            <a:t>12.378 </a:t>
          </a:r>
          <a:r>
            <a:rPr lang="en-US" dirty="0" err="1" smtClean="0"/>
            <a:t>respuestas</a:t>
          </a:r>
          <a:endParaRPr lang="en-US" dirty="0"/>
        </a:p>
      </dgm:t>
    </dgm:pt>
    <dgm:pt modelId="{55DABBF5-11D6-4FDB-A4C2-39E525933717}" type="parTrans" cxnId="{131F458F-387D-49FC-8FDF-186AFB087405}">
      <dgm:prSet/>
      <dgm:spPr/>
      <dgm:t>
        <a:bodyPr/>
        <a:lstStyle/>
        <a:p>
          <a:endParaRPr lang="en-US"/>
        </a:p>
      </dgm:t>
    </dgm:pt>
    <dgm:pt modelId="{573117D5-7661-49FF-A3BA-058F6223DC6D}" type="sibTrans" cxnId="{131F458F-387D-49FC-8FDF-186AFB087405}">
      <dgm:prSet/>
      <dgm:spPr/>
      <dgm:t>
        <a:bodyPr/>
        <a:lstStyle/>
        <a:p>
          <a:endParaRPr lang="en-US"/>
        </a:p>
      </dgm:t>
    </dgm:pt>
    <dgm:pt modelId="{4600FA51-D8E1-4A97-9EA9-4C4A24D198ED}">
      <dgm:prSet phldrT="[Text]"/>
      <dgm:spPr/>
      <dgm:t>
        <a:bodyPr/>
        <a:lstStyle/>
        <a:p>
          <a:pPr algn="l"/>
          <a:r>
            <a:rPr lang="en-US" dirty="0" err="1" smtClean="0"/>
            <a:t>Derechos</a:t>
          </a:r>
          <a:r>
            <a:rPr lang="en-US" dirty="0" smtClean="0"/>
            <a:t> de los </a:t>
          </a:r>
          <a:r>
            <a:rPr lang="en-US" dirty="0" err="1" smtClean="0"/>
            <a:t>estudiantes</a:t>
          </a:r>
          <a:endParaRPr lang="en-US" dirty="0"/>
        </a:p>
      </dgm:t>
    </dgm:pt>
    <dgm:pt modelId="{177D4845-22D5-4553-961A-CB99E27883EE}" type="parTrans" cxnId="{D77DAEA3-D42C-4132-A107-93F79DD1F754}">
      <dgm:prSet/>
      <dgm:spPr/>
      <dgm:t>
        <a:bodyPr/>
        <a:lstStyle/>
        <a:p>
          <a:endParaRPr lang="en-US"/>
        </a:p>
      </dgm:t>
    </dgm:pt>
    <dgm:pt modelId="{3131DE72-D2DA-4E51-AC4C-88EC252A9AB1}" type="sibTrans" cxnId="{D77DAEA3-D42C-4132-A107-93F79DD1F754}">
      <dgm:prSet/>
      <dgm:spPr/>
      <dgm:t>
        <a:bodyPr/>
        <a:lstStyle/>
        <a:p>
          <a:endParaRPr lang="en-US"/>
        </a:p>
      </dgm:t>
    </dgm:pt>
    <dgm:pt modelId="{40DF996C-7C6B-468C-B42D-8F966825D9DA}">
      <dgm:prSet phldrT="[Text]"/>
      <dgm:spPr/>
      <dgm:t>
        <a:bodyPr/>
        <a:lstStyle/>
        <a:p>
          <a:pPr algn="ctr"/>
          <a:r>
            <a:rPr lang="en-US" dirty="0" smtClean="0"/>
            <a:t>Generation Mobility (2007)</a:t>
          </a:r>
          <a:endParaRPr lang="en-US" dirty="0"/>
        </a:p>
      </dgm:t>
    </dgm:pt>
    <dgm:pt modelId="{1DBFE5EA-D16A-46C0-BA47-D43066AEA562}" type="parTrans" cxnId="{A6E6F7B3-9704-4FF6-9633-1B3F5E1B76D8}">
      <dgm:prSet/>
      <dgm:spPr/>
      <dgm:t>
        <a:bodyPr/>
        <a:lstStyle/>
        <a:p>
          <a:endParaRPr lang="en-US"/>
        </a:p>
      </dgm:t>
    </dgm:pt>
    <dgm:pt modelId="{C6BF6A79-3FC7-4764-A2FC-2C1777AA6B3A}" type="sibTrans" cxnId="{A6E6F7B3-9704-4FF6-9633-1B3F5E1B76D8}">
      <dgm:prSet/>
      <dgm:spPr/>
      <dgm:t>
        <a:bodyPr/>
        <a:lstStyle/>
        <a:p>
          <a:endParaRPr lang="en-US"/>
        </a:p>
      </dgm:t>
    </dgm:pt>
    <dgm:pt modelId="{5BC5070A-F12E-4884-AF9A-8BEB0A927212}">
      <dgm:prSet phldrT="[Text]"/>
      <dgm:spPr/>
      <dgm:t>
        <a:bodyPr/>
        <a:lstStyle/>
        <a:p>
          <a:pPr algn="l"/>
          <a:r>
            <a:rPr lang="en-US" dirty="0" smtClean="0"/>
            <a:t>&gt; 8.000 </a:t>
          </a:r>
          <a:r>
            <a:rPr lang="en-US" dirty="0" err="1" smtClean="0"/>
            <a:t>respuestas</a:t>
          </a:r>
          <a:endParaRPr lang="en-US" dirty="0"/>
        </a:p>
      </dgm:t>
    </dgm:pt>
    <dgm:pt modelId="{850D20EA-92B4-460D-930D-8D316867398F}" type="parTrans" cxnId="{FE33D3BC-9801-48F6-AC4C-87FA61AE06A0}">
      <dgm:prSet/>
      <dgm:spPr/>
      <dgm:t>
        <a:bodyPr/>
        <a:lstStyle/>
        <a:p>
          <a:endParaRPr lang="en-US"/>
        </a:p>
      </dgm:t>
    </dgm:pt>
    <dgm:pt modelId="{DAD66550-CBFB-4395-8369-FF031513397D}" type="sibTrans" cxnId="{FE33D3BC-9801-48F6-AC4C-87FA61AE06A0}">
      <dgm:prSet/>
      <dgm:spPr/>
      <dgm:t>
        <a:bodyPr/>
        <a:lstStyle/>
        <a:p>
          <a:endParaRPr lang="en-US"/>
        </a:p>
      </dgm:t>
    </dgm:pt>
    <dgm:pt modelId="{599372B4-A82C-4145-84E7-3D22CE04F696}">
      <dgm:prSet phldrT="[Text]"/>
      <dgm:spPr/>
      <dgm:t>
        <a:bodyPr/>
        <a:lstStyle/>
        <a:p>
          <a:pPr algn="l"/>
          <a:r>
            <a:rPr lang="en-US" dirty="0" err="1" smtClean="0"/>
            <a:t>Análisis</a:t>
          </a:r>
          <a:r>
            <a:rPr lang="en-US" dirty="0" smtClean="0"/>
            <a:t> del </a:t>
          </a:r>
          <a:r>
            <a:rPr lang="en-US" dirty="0" err="1" smtClean="0"/>
            <a:t>perfil</a:t>
          </a:r>
          <a:r>
            <a:rPr lang="en-US" dirty="0" smtClean="0"/>
            <a:t> del </a:t>
          </a:r>
          <a:r>
            <a:rPr lang="en-US" dirty="0" err="1" smtClean="0"/>
            <a:t>estudiante</a:t>
          </a:r>
          <a:r>
            <a:rPr lang="en-US" dirty="0" smtClean="0"/>
            <a:t> Erasmus</a:t>
          </a:r>
          <a:endParaRPr lang="en-US" dirty="0"/>
        </a:p>
      </dgm:t>
    </dgm:pt>
    <dgm:pt modelId="{32EFC359-176D-4899-943E-200BCD13CA0F}" type="parTrans" cxnId="{83DE125E-53CD-4A05-818B-B6E770B723D2}">
      <dgm:prSet/>
      <dgm:spPr/>
      <dgm:t>
        <a:bodyPr/>
        <a:lstStyle/>
        <a:p>
          <a:endParaRPr lang="en-US"/>
        </a:p>
      </dgm:t>
    </dgm:pt>
    <dgm:pt modelId="{55E89933-AC4E-4A8C-8486-0BC5E6F402AE}" type="sibTrans" cxnId="{83DE125E-53CD-4A05-818B-B6E770B723D2}">
      <dgm:prSet/>
      <dgm:spPr/>
      <dgm:t>
        <a:bodyPr/>
        <a:lstStyle/>
        <a:p>
          <a:endParaRPr lang="en-US"/>
        </a:p>
      </dgm:t>
    </dgm:pt>
    <dgm:pt modelId="{25EC27BB-46B7-41F4-A47C-247E8C8D65F6}" type="pres">
      <dgm:prSet presAssocID="{C7806001-255F-4482-83F6-AEF75A5111B3}" presName="Name0" presStyleCnt="0">
        <dgm:presLayoutVars>
          <dgm:dir/>
          <dgm:resizeHandles val="exact"/>
        </dgm:presLayoutVars>
      </dgm:prSet>
      <dgm:spPr/>
      <dgm:t>
        <a:bodyPr/>
        <a:lstStyle/>
        <a:p>
          <a:endParaRPr lang="es-ES"/>
        </a:p>
      </dgm:t>
    </dgm:pt>
    <dgm:pt modelId="{1449E8CA-E21F-44FA-B214-7075B92AFFF6}" type="pres">
      <dgm:prSet presAssocID="{8AE9D820-5BC9-49F5-A66B-345F2F1B76A1}" presName="composite" presStyleCnt="0"/>
      <dgm:spPr/>
    </dgm:pt>
    <dgm:pt modelId="{1DB25FC5-DC90-45EC-9E41-1C64B6F38A78}" type="pres">
      <dgm:prSet presAssocID="{8AE9D820-5BC9-49F5-A66B-345F2F1B76A1}" presName="imagSh" presStyleLbl="bgImgPlace1" presStyleIdx="0" presStyleCnt="3" custScaleX="124746" custScaleY="153690"/>
      <dgm:spPr>
        <a:blipFill>
          <a:blip xmlns:r="http://schemas.openxmlformats.org/officeDocument/2006/relationships" r:embed="rId1">
            <a:extLst>
              <a:ext uri="{28A0092B-C50C-407E-A947-70E740481C1C}">
                <a14:useLocalDpi xmlns:a14="http://schemas.microsoft.com/office/drawing/2010/main" val="0"/>
              </a:ext>
            </a:extLst>
          </a:blip>
          <a:srcRect/>
          <a:stretch>
            <a:fillRect t="-21000" b="-21000"/>
          </a:stretch>
        </a:blipFill>
      </dgm:spPr>
    </dgm:pt>
    <dgm:pt modelId="{803AAA00-50C7-445E-A009-FBD84F30F187}" type="pres">
      <dgm:prSet presAssocID="{8AE9D820-5BC9-49F5-A66B-345F2F1B76A1}" presName="txNode" presStyleLbl="node1" presStyleIdx="0" presStyleCnt="3">
        <dgm:presLayoutVars>
          <dgm:bulletEnabled val="1"/>
        </dgm:presLayoutVars>
      </dgm:prSet>
      <dgm:spPr/>
      <dgm:t>
        <a:bodyPr/>
        <a:lstStyle/>
        <a:p>
          <a:endParaRPr lang="en-US"/>
        </a:p>
      </dgm:t>
    </dgm:pt>
    <dgm:pt modelId="{213B7765-D52A-4406-A355-B514331145B0}" type="pres">
      <dgm:prSet presAssocID="{5751AC5B-17AF-4237-823D-4650347F43B8}" presName="sibTrans" presStyleLbl="sibTrans2D1" presStyleIdx="0" presStyleCnt="2"/>
      <dgm:spPr/>
      <dgm:t>
        <a:bodyPr/>
        <a:lstStyle/>
        <a:p>
          <a:endParaRPr lang="es-ES"/>
        </a:p>
      </dgm:t>
    </dgm:pt>
    <dgm:pt modelId="{0F6C092E-900D-454C-895F-B5C364631B54}" type="pres">
      <dgm:prSet presAssocID="{5751AC5B-17AF-4237-823D-4650347F43B8}" presName="connTx" presStyleLbl="sibTrans2D1" presStyleIdx="0" presStyleCnt="2"/>
      <dgm:spPr/>
      <dgm:t>
        <a:bodyPr/>
        <a:lstStyle/>
        <a:p>
          <a:endParaRPr lang="es-ES"/>
        </a:p>
      </dgm:t>
    </dgm:pt>
    <dgm:pt modelId="{9AC13317-85A1-4B26-8451-BBF23FCE00E6}" type="pres">
      <dgm:prSet presAssocID="{962EFB76-3334-4767-8CAA-388D11DEA572}" presName="composite" presStyleCnt="0"/>
      <dgm:spPr/>
    </dgm:pt>
    <dgm:pt modelId="{F07D1082-58EA-4A54-979E-1AF4B7B02294}" type="pres">
      <dgm:prSet presAssocID="{962EFB76-3334-4767-8CAA-388D11DEA572}" presName="imagSh" presStyleLbl="bgImgPlace1" presStyleIdx="1" presStyleCnt="3" custScaleX="124416" custScaleY="149488"/>
      <dgm:spPr>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dgm:spPr>
    </dgm:pt>
    <dgm:pt modelId="{655C7537-CB33-4774-AE9E-05DEEC825BEC}" type="pres">
      <dgm:prSet presAssocID="{962EFB76-3334-4767-8CAA-388D11DEA572}" presName="txNode" presStyleLbl="node1" presStyleIdx="1" presStyleCnt="3">
        <dgm:presLayoutVars>
          <dgm:bulletEnabled val="1"/>
        </dgm:presLayoutVars>
      </dgm:prSet>
      <dgm:spPr/>
      <dgm:t>
        <a:bodyPr/>
        <a:lstStyle/>
        <a:p>
          <a:endParaRPr lang="en-US"/>
        </a:p>
      </dgm:t>
    </dgm:pt>
    <dgm:pt modelId="{7016FE96-4D90-40EB-9021-50064EC14B94}" type="pres">
      <dgm:prSet presAssocID="{AC7DCD75-888E-4A74-B552-02F1F1114611}" presName="sibTrans" presStyleLbl="sibTrans2D1" presStyleIdx="1" presStyleCnt="2"/>
      <dgm:spPr/>
      <dgm:t>
        <a:bodyPr/>
        <a:lstStyle/>
        <a:p>
          <a:endParaRPr lang="es-ES"/>
        </a:p>
      </dgm:t>
    </dgm:pt>
    <dgm:pt modelId="{4B96C2C8-01F4-47AD-BB3E-CDFE8277A62B}" type="pres">
      <dgm:prSet presAssocID="{AC7DCD75-888E-4A74-B552-02F1F1114611}" presName="connTx" presStyleLbl="sibTrans2D1" presStyleIdx="1" presStyleCnt="2"/>
      <dgm:spPr/>
      <dgm:t>
        <a:bodyPr/>
        <a:lstStyle/>
        <a:p>
          <a:endParaRPr lang="es-ES"/>
        </a:p>
      </dgm:t>
    </dgm:pt>
    <dgm:pt modelId="{5540BE02-F1D3-4C9D-9370-D08E7C74BC47}" type="pres">
      <dgm:prSet presAssocID="{40DF996C-7C6B-468C-B42D-8F966825D9DA}" presName="composite" presStyleCnt="0"/>
      <dgm:spPr/>
    </dgm:pt>
    <dgm:pt modelId="{5AB97B22-B899-4358-9045-C283D37A59C3}" type="pres">
      <dgm:prSet presAssocID="{40DF996C-7C6B-468C-B42D-8F966825D9DA}" presName="imagSh" presStyleLbl="bgImgPlace1" presStyleIdx="2" presStyleCnt="3" custScaleX="117419" custScaleY="140266"/>
      <dgm:spPr>
        <a:blipFill>
          <a:blip xmlns:r="http://schemas.openxmlformats.org/officeDocument/2006/relationships" r:embed="rId3">
            <a:extLst>
              <a:ext uri="{28A0092B-C50C-407E-A947-70E740481C1C}">
                <a14:useLocalDpi xmlns:a14="http://schemas.microsoft.com/office/drawing/2010/main" val="0"/>
              </a:ext>
            </a:extLst>
          </a:blip>
          <a:srcRect/>
          <a:stretch>
            <a:fillRect t="-20000" b="-20000"/>
          </a:stretch>
        </a:blipFill>
      </dgm:spPr>
    </dgm:pt>
    <dgm:pt modelId="{913A7266-7F7E-47A1-AC75-AA0DAF320780}" type="pres">
      <dgm:prSet presAssocID="{40DF996C-7C6B-468C-B42D-8F966825D9DA}" presName="txNode" presStyleLbl="node1" presStyleIdx="2" presStyleCnt="3">
        <dgm:presLayoutVars>
          <dgm:bulletEnabled val="1"/>
        </dgm:presLayoutVars>
      </dgm:prSet>
      <dgm:spPr/>
      <dgm:t>
        <a:bodyPr/>
        <a:lstStyle/>
        <a:p>
          <a:endParaRPr lang="en-US"/>
        </a:p>
      </dgm:t>
    </dgm:pt>
  </dgm:ptLst>
  <dgm:cxnLst>
    <dgm:cxn modelId="{FE33D3BC-9801-48F6-AC4C-87FA61AE06A0}" srcId="{40DF996C-7C6B-468C-B42D-8F966825D9DA}" destId="{5BC5070A-F12E-4884-AF9A-8BEB0A927212}" srcOrd="0" destOrd="0" parTransId="{850D20EA-92B4-460D-930D-8D316867398F}" sibTransId="{DAD66550-CBFB-4395-8369-FF031513397D}"/>
    <dgm:cxn modelId="{13267A24-E853-46D3-8C5E-E91E650BDE0E}" type="presOf" srcId="{C902FF08-0E8D-4E7A-AEF4-3F9E5F0A8316}" destId="{655C7537-CB33-4774-AE9E-05DEEC825BEC}" srcOrd="0" destOrd="1" presId="urn:microsoft.com/office/officeart/2005/8/layout/hProcess10"/>
    <dgm:cxn modelId="{8F97ACF6-9271-47CA-A808-11B8B321E8BB}" srcId="{C7806001-255F-4482-83F6-AEF75A5111B3}" destId="{8AE9D820-5BC9-49F5-A66B-345F2F1B76A1}" srcOrd="0" destOrd="0" parTransId="{017E15F1-F186-428D-ABF4-7F779392A874}" sibTransId="{5751AC5B-17AF-4237-823D-4650347F43B8}"/>
    <dgm:cxn modelId="{A6E6F7B3-9704-4FF6-9633-1B3F5E1B76D8}" srcId="{C7806001-255F-4482-83F6-AEF75A5111B3}" destId="{40DF996C-7C6B-468C-B42D-8F966825D9DA}" srcOrd="2" destOrd="0" parTransId="{1DBFE5EA-D16A-46C0-BA47-D43066AEA562}" sibTransId="{C6BF6A79-3FC7-4764-A2FC-2C1777AA6B3A}"/>
    <dgm:cxn modelId="{6252760C-D299-4C95-AE99-4ECDFCAC70F5}" type="presOf" srcId="{962EFB76-3334-4767-8CAA-388D11DEA572}" destId="{655C7537-CB33-4774-AE9E-05DEEC825BEC}" srcOrd="0" destOrd="0" presId="urn:microsoft.com/office/officeart/2005/8/layout/hProcess10"/>
    <dgm:cxn modelId="{DE8578F6-32BE-43D9-9147-71F984FFE9D8}" type="presOf" srcId="{5751AC5B-17AF-4237-823D-4650347F43B8}" destId="{213B7765-D52A-4406-A355-B514331145B0}" srcOrd="0" destOrd="0" presId="urn:microsoft.com/office/officeart/2005/8/layout/hProcess10"/>
    <dgm:cxn modelId="{FCA57C44-E261-4F61-8B77-284F44A96F57}" type="presOf" srcId="{4600FA51-D8E1-4A97-9EA9-4C4A24D198ED}" destId="{655C7537-CB33-4774-AE9E-05DEEC825BEC}" srcOrd="0" destOrd="2" presId="urn:microsoft.com/office/officeart/2005/8/layout/hProcess10"/>
    <dgm:cxn modelId="{D77DAEA3-D42C-4132-A107-93F79DD1F754}" srcId="{962EFB76-3334-4767-8CAA-388D11DEA572}" destId="{4600FA51-D8E1-4A97-9EA9-4C4A24D198ED}" srcOrd="1" destOrd="0" parTransId="{177D4845-22D5-4553-961A-CB99E27883EE}" sibTransId="{3131DE72-D2DA-4E51-AC4C-88EC252A9AB1}"/>
    <dgm:cxn modelId="{3CB25AB3-719A-4410-8B47-66D5BEC2E107}" srcId="{8AE9D820-5BC9-49F5-A66B-345F2F1B76A1}" destId="{BE23F8B3-98E2-4131-8FE4-00B5581612B8}" srcOrd="1" destOrd="0" parTransId="{E0DABAF5-AAE6-4382-AE07-D8644186D88A}" sibTransId="{D30CD682-77F4-4153-B5F2-E0FEAF410C13}"/>
    <dgm:cxn modelId="{C8C0A2B7-178C-4686-8104-86C26D6038A1}" type="presOf" srcId="{6A1D8422-C275-44A4-8872-EF20FF6B2EB1}" destId="{803AAA00-50C7-445E-A009-FBD84F30F187}" srcOrd="0" destOrd="1" presId="urn:microsoft.com/office/officeart/2005/8/layout/hProcess10"/>
    <dgm:cxn modelId="{C3C50543-1943-44CF-A157-1810E08D3D3C}" type="presOf" srcId="{8AE9D820-5BC9-49F5-A66B-345F2F1B76A1}" destId="{803AAA00-50C7-445E-A009-FBD84F30F187}" srcOrd="0" destOrd="0" presId="urn:microsoft.com/office/officeart/2005/8/layout/hProcess10"/>
    <dgm:cxn modelId="{A997C2FD-AAE0-4AA1-BDAA-C1674946CF2F}" srcId="{8AE9D820-5BC9-49F5-A66B-345F2F1B76A1}" destId="{6A1D8422-C275-44A4-8872-EF20FF6B2EB1}" srcOrd="0" destOrd="0" parTransId="{43D06E75-A65B-4C6F-9E1B-5FEB71BF18D5}" sibTransId="{1C57C105-F762-4EA4-B7B3-7E2EA979C91D}"/>
    <dgm:cxn modelId="{131F458F-387D-49FC-8FDF-186AFB087405}" srcId="{962EFB76-3334-4767-8CAA-388D11DEA572}" destId="{C902FF08-0E8D-4E7A-AEF4-3F9E5F0A8316}" srcOrd="0" destOrd="0" parTransId="{55DABBF5-11D6-4FDB-A4C2-39E525933717}" sibTransId="{573117D5-7661-49FF-A3BA-058F6223DC6D}"/>
    <dgm:cxn modelId="{3DD3B3F0-C6B3-4E68-860C-82B7DC72E084}" type="presOf" srcId="{599372B4-A82C-4145-84E7-3D22CE04F696}" destId="{913A7266-7F7E-47A1-AC75-AA0DAF320780}" srcOrd="0" destOrd="2" presId="urn:microsoft.com/office/officeart/2005/8/layout/hProcess10"/>
    <dgm:cxn modelId="{96EC83F2-42A0-425A-BEE2-FCF7F3FAF7E1}" type="presOf" srcId="{C7806001-255F-4482-83F6-AEF75A5111B3}" destId="{25EC27BB-46B7-41F4-A47C-247E8C8D65F6}" srcOrd="0" destOrd="0" presId="urn:microsoft.com/office/officeart/2005/8/layout/hProcess10"/>
    <dgm:cxn modelId="{4838D7A3-BB03-4D92-9535-CFA8C97B8FE2}" type="presOf" srcId="{40DF996C-7C6B-468C-B42D-8F966825D9DA}" destId="{913A7266-7F7E-47A1-AC75-AA0DAF320780}" srcOrd="0" destOrd="0" presId="urn:microsoft.com/office/officeart/2005/8/layout/hProcess10"/>
    <dgm:cxn modelId="{83DE125E-53CD-4A05-818B-B6E770B723D2}" srcId="{40DF996C-7C6B-468C-B42D-8F966825D9DA}" destId="{599372B4-A82C-4145-84E7-3D22CE04F696}" srcOrd="1" destOrd="0" parTransId="{32EFC359-176D-4899-943E-200BCD13CA0F}" sibTransId="{55E89933-AC4E-4A8C-8486-0BC5E6F402AE}"/>
    <dgm:cxn modelId="{3A665986-6C2D-4080-A0B0-D9F0C8BDEC71}" srcId="{C7806001-255F-4482-83F6-AEF75A5111B3}" destId="{962EFB76-3334-4767-8CAA-388D11DEA572}" srcOrd="1" destOrd="0" parTransId="{7C62A602-29A5-4D00-B502-F0D1A1EA1DAD}" sibTransId="{AC7DCD75-888E-4A74-B552-02F1F1114611}"/>
    <dgm:cxn modelId="{F3A2CB61-2D06-44DC-8645-C9CA3F0BAB84}" type="presOf" srcId="{BE23F8B3-98E2-4131-8FE4-00B5581612B8}" destId="{803AAA00-50C7-445E-A009-FBD84F30F187}" srcOrd="0" destOrd="2" presId="urn:microsoft.com/office/officeart/2005/8/layout/hProcess10"/>
    <dgm:cxn modelId="{1EA0C0E4-A4DA-4F51-808E-4AC2BBB87174}" type="presOf" srcId="{AC7DCD75-888E-4A74-B552-02F1F1114611}" destId="{4B96C2C8-01F4-47AD-BB3E-CDFE8277A62B}" srcOrd="1" destOrd="0" presId="urn:microsoft.com/office/officeart/2005/8/layout/hProcess10"/>
    <dgm:cxn modelId="{AFA3664E-BC56-4F67-950C-84CE71F8EE35}" type="presOf" srcId="{5BC5070A-F12E-4884-AF9A-8BEB0A927212}" destId="{913A7266-7F7E-47A1-AC75-AA0DAF320780}" srcOrd="0" destOrd="1" presId="urn:microsoft.com/office/officeart/2005/8/layout/hProcess10"/>
    <dgm:cxn modelId="{9C908820-4186-4BF5-8650-7D6EC5300115}" type="presOf" srcId="{AC7DCD75-888E-4A74-B552-02F1F1114611}" destId="{7016FE96-4D90-40EB-9021-50064EC14B94}" srcOrd="0" destOrd="0" presId="urn:microsoft.com/office/officeart/2005/8/layout/hProcess10"/>
    <dgm:cxn modelId="{3DCE6AB0-F2DF-4673-87C9-999254B8B3A3}" type="presOf" srcId="{5751AC5B-17AF-4237-823D-4650347F43B8}" destId="{0F6C092E-900D-454C-895F-B5C364631B54}" srcOrd="1" destOrd="0" presId="urn:microsoft.com/office/officeart/2005/8/layout/hProcess10"/>
    <dgm:cxn modelId="{CB83D72B-07E9-40C0-B8C6-6C8AFFBE428B}" type="presParOf" srcId="{25EC27BB-46B7-41F4-A47C-247E8C8D65F6}" destId="{1449E8CA-E21F-44FA-B214-7075B92AFFF6}" srcOrd="0" destOrd="0" presId="urn:microsoft.com/office/officeart/2005/8/layout/hProcess10"/>
    <dgm:cxn modelId="{1E4DC455-96AC-420C-BE7C-6FC7A4DCB950}" type="presParOf" srcId="{1449E8CA-E21F-44FA-B214-7075B92AFFF6}" destId="{1DB25FC5-DC90-45EC-9E41-1C64B6F38A78}" srcOrd="0" destOrd="0" presId="urn:microsoft.com/office/officeart/2005/8/layout/hProcess10"/>
    <dgm:cxn modelId="{789E7340-6732-476D-A570-2D41735DF276}" type="presParOf" srcId="{1449E8CA-E21F-44FA-B214-7075B92AFFF6}" destId="{803AAA00-50C7-445E-A009-FBD84F30F187}" srcOrd="1" destOrd="0" presId="urn:microsoft.com/office/officeart/2005/8/layout/hProcess10"/>
    <dgm:cxn modelId="{16CADD42-8E1D-4CE2-992F-1E24BD1F6769}" type="presParOf" srcId="{25EC27BB-46B7-41F4-A47C-247E8C8D65F6}" destId="{213B7765-D52A-4406-A355-B514331145B0}" srcOrd="1" destOrd="0" presId="urn:microsoft.com/office/officeart/2005/8/layout/hProcess10"/>
    <dgm:cxn modelId="{A3DEC1B7-F7AD-40B2-BA47-AF3C37806DF6}" type="presParOf" srcId="{213B7765-D52A-4406-A355-B514331145B0}" destId="{0F6C092E-900D-454C-895F-B5C364631B54}" srcOrd="0" destOrd="0" presId="urn:microsoft.com/office/officeart/2005/8/layout/hProcess10"/>
    <dgm:cxn modelId="{FB5F7253-9BB1-407F-8BD7-BB6C4BEDF00F}" type="presParOf" srcId="{25EC27BB-46B7-41F4-A47C-247E8C8D65F6}" destId="{9AC13317-85A1-4B26-8451-BBF23FCE00E6}" srcOrd="2" destOrd="0" presId="urn:microsoft.com/office/officeart/2005/8/layout/hProcess10"/>
    <dgm:cxn modelId="{22CCBF39-1B9C-4698-8F49-798B7D833092}" type="presParOf" srcId="{9AC13317-85A1-4B26-8451-BBF23FCE00E6}" destId="{F07D1082-58EA-4A54-979E-1AF4B7B02294}" srcOrd="0" destOrd="0" presId="urn:microsoft.com/office/officeart/2005/8/layout/hProcess10"/>
    <dgm:cxn modelId="{CA44FD9F-3FBA-40FB-9027-BF59B1ABC282}" type="presParOf" srcId="{9AC13317-85A1-4B26-8451-BBF23FCE00E6}" destId="{655C7537-CB33-4774-AE9E-05DEEC825BEC}" srcOrd="1" destOrd="0" presId="urn:microsoft.com/office/officeart/2005/8/layout/hProcess10"/>
    <dgm:cxn modelId="{E9F5BF04-B7B3-4935-ABB3-F61811AA36E0}" type="presParOf" srcId="{25EC27BB-46B7-41F4-A47C-247E8C8D65F6}" destId="{7016FE96-4D90-40EB-9021-50064EC14B94}" srcOrd="3" destOrd="0" presId="urn:microsoft.com/office/officeart/2005/8/layout/hProcess10"/>
    <dgm:cxn modelId="{21CCF43E-0D06-4C51-B8E6-D56792BD505F}" type="presParOf" srcId="{7016FE96-4D90-40EB-9021-50064EC14B94}" destId="{4B96C2C8-01F4-47AD-BB3E-CDFE8277A62B}" srcOrd="0" destOrd="0" presId="urn:microsoft.com/office/officeart/2005/8/layout/hProcess10"/>
    <dgm:cxn modelId="{28ACED3A-F712-4369-9FD6-9F4E78C72293}" type="presParOf" srcId="{25EC27BB-46B7-41F4-A47C-247E8C8D65F6}" destId="{5540BE02-F1D3-4C9D-9370-D08E7C74BC47}" srcOrd="4" destOrd="0" presId="urn:microsoft.com/office/officeart/2005/8/layout/hProcess10"/>
    <dgm:cxn modelId="{A134112B-CA23-4278-849F-EF4A926386E2}" type="presParOf" srcId="{5540BE02-F1D3-4C9D-9370-D08E7C74BC47}" destId="{5AB97B22-B899-4358-9045-C283D37A59C3}" srcOrd="0" destOrd="0" presId="urn:microsoft.com/office/officeart/2005/8/layout/hProcess10"/>
    <dgm:cxn modelId="{DBC6635D-4289-4C40-8E25-1B818F1194D4}" type="presParOf" srcId="{5540BE02-F1D3-4C9D-9370-D08E7C74BC47}" destId="{913A7266-7F7E-47A1-AC75-AA0DAF320780}" srcOrd="1" destOrd="0" presId="urn:microsoft.com/office/officeart/2005/8/layout/hProcess10"/>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7806001-255F-4482-83F6-AEF75A5111B3}"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en-US"/>
        </a:p>
      </dgm:t>
    </dgm:pt>
    <dgm:pt modelId="{8AE9D820-5BC9-49F5-A66B-345F2F1B76A1}">
      <dgm:prSet phldrT="[Text]"/>
      <dgm:spPr/>
      <dgm:t>
        <a:bodyPr/>
        <a:lstStyle/>
        <a:p>
          <a:pPr algn="ctr"/>
          <a:r>
            <a:rPr lang="en-US" dirty="0" smtClean="0"/>
            <a:t>Exchanging Cultures (2008)</a:t>
          </a:r>
          <a:endParaRPr lang="en-US" dirty="0"/>
        </a:p>
      </dgm:t>
    </dgm:pt>
    <dgm:pt modelId="{017E15F1-F186-428D-ABF4-7F779392A874}" type="parTrans" cxnId="{8F97ACF6-9271-47CA-A808-11B8B321E8BB}">
      <dgm:prSet/>
      <dgm:spPr/>
      <dgm:t>
        <a:bodyPr/>
        <a:lstStyle/>
        <a:p>
          <a:endParaRPr lang="en-US"/>
        </a:p>
      </dgm:t>
    </dgm:pt>
    <dgm:pt modelId="{5751AC5B-17AF-4237-823D-4650347F43B8}" type="sibTrans" cxnId="{8F97ACF6-9271-47CA-A808-11B8B321E8BB}">
      <dgm:prSet/>
      <dgm:spPr/>
      <dgm:t>
        <a:bodyPr/>
        <a:lstStyle/>
        <a:p>
          <a:endParaRPr lang="en-US"/>
        </a:p>
      </dgm:t>
    </dgm:pt>
    <dgm:pt modelId="{6A1D8422-C275-44A4-8872-EF20FF6B2EB1}">
      <dgm:prSet phldrT="[Text]"/>
      <dgm:spPr/>
      <dgm:t>
        <a:bodyPr/>
        <a:lstStyle/>
        <a:p>
          <a:pPr algn="l"/>
          <a:r>
            <a:rPr lang="en-US" dirty="0" smtClean="0"/>
            <a:t>&gt; 8.000 </a:t>
          </a:r>
          <a:r>
            <a:rPr lang="en-US" dirty="0" err="1" smtClean="0"/>
            <a:t>respuestas</a:t>
          </a:r>
          <a:endParaRPr lang="en-US" dirty="0"/>
        </a:p>
      </dgm:t>
    </dgm:pt>
    <dgm:pt modelId="{43D06E75-A65B-4C6F-9E1B-5FEB71BF18D5}" type="parTrans" cxnId="{A997C2FD-AAE0-4AA1-BDAA-C1674946CF2F}">
      <dgm:prSet/>
      <dgm:spPr/>
      <dgm:t>
        <a:bodyPr/>
        <a:lstStyle/>
        <a:p>
          <a:endParaRPr lang="en-US"/>
        </a:p>
      </dgm:t>
    </dgm:pt>
    <dgm:pt modelId="{1C57C105-F762-4EA4-B7B3-7E2EA979C91D}" type="sibTrans" cxnId="{A997C2FD-AAE0-4AA1-BDAA-C1674946CF2F}">
      <dgm:prSet/>
      <dgm:spPr/>
      <dgm:t>
        <a:bodyPr/>
        <a:lstStyle/>
        <a:p>
          <a:endParaRPr lang="en-US"/>
        </a:p>
      </dgm:t>
    </dgm:pt>
    <dgm:pt modelId="{962EFB76-3334-4767-8CAA-388D11DEA572}">
      <dgm:prSet phldrT="[Text]"/>
      <dgm:spPr/>
      <dgm:t>
        <a:bodyPr/>
        <a:lstStyle/>
        <a:p>
          <a:pPr algn="ctr"/>
          <a:r>
            <a:rPr lang="en-US" dirty="0" smtClean="0"/>
            <a:t>Information for Exchange (2009)</a:t>
          </a:r>
          <a:endParaRPr lang="en-US" dirty="0"/>
        </a:p>
      </dgm:t>
    </dgm:pt>
    <dgm:pt modelId="{7C62A602-29A5-4D00-B502-F0D1A1EA1DAD}" type="parTrans" cxnId="{3A665986-6C2D-4080-A0B0-D9F0C8BDEC71}">
      <dgm:prSet/>
      <dgm:spPr/>
      <dgm:t>
        <a:bodyPr/>
        <a:lstStyle/>
        <a:p>
          <a:endParaRPr lang="en-US"/>
        </a:p>
      </dgm:t>
    </dgm:pt>
    <dgm:pt modelId="{AC7DCD75-888E-4A74-B552-02F1F1114611}" type="sibTrans" cxnId="{3A665986-6C2D-4080-A0B0-D9F0C8BDEC71}">
      <dgm:prSet/>
      <dgm:spPr/>
      <dgm:t>
        <a:bodyPr/>
        <a:lstStyle/>
        <a:p>
          <a:endParaRPr lang="en-US"/>
        </a:p>
      </dgm:t>
    </dgm:pt>
    <dgm:pt modelId="{C902FF08-0E8D-4E7A-AEF4-3F9E5F0A8316}">
      <dgm:prSet phldrT="[Text]"/>
      <dgm:spPr/>
      <dgm:t>
        <a:bodyPr/>
        <a:lstStyle/>
        <a:p>
          <a:pPr algn="l"/>
          <a:r>
            <a:rPr lang="en-US" dirty="0" smtClean="0"/>
            <a:t>&gt; 8.000 </a:t>
          </a:r>
          <a:r>
            <a:rPr lang="en-US" dirty="0" err="1" smtClean="0"/>
            <a:t>respuestas</a:t>
          </a:r>
          <a:endParaRPr lang="en-US" dirty="0"/>
        </a:p>
      </dgm:t>
    </dgm:pt>
    <dgm:pt modelId="{55DABBF5-11D6-4FDB-A4C2-39E525933717}" type="parTrans" cxnId="{131F458F-387D-49FC-8FDF-186AFB087405}">
      <dgm:prSet/>
      <dgm:spPr/>
      <dgm:t>
        <a:bodyPr/>
        <a:lstStyle/>
        <a:p>
          <a:endParaRPr lang="en-US"/>
        </a:p>
      </dgm:t>
    </dgm:pt>
    <dgm:pt modelId="{573117D5-7661-49FF-A3BA-058F6223DC6D}" type="sibTrans" cxnId="{131F458F-387D-49FC-8FDF-186AFB087405}">
      <dgm:prSet/>
      <dgm:spPr/>
      <dgm:t>
        <a:bodyPr/>
        <a:lstStyle/>
        <a:p>
          <a:endParaRPr lang="en-US"/>
        </a:p>
      </dgm:t>
    </dgm:pt>
    <dgm:pt modelId="{4600FA51-D8E1-4A97-9EA9-4C4A24D198ED}">
      <dgm:prSet phldrT="[Text]"/>
      <dgm:spPr/>
      <dgm:t>
        <a:bodyPr/>
        <a:lstStyle/>
        <a:p>
          <a:pPr algn="l"/>
          <a:r>
            <a:rPr lang="en-US" dirty="0" err="1" smtClean="0"/>
            <a:t>Análisis</a:t>
          </a:r>
          <a:r>
            <a:rPr lang="en-US" dirty="0" smtClean="0"/>
            <a:t> de </a:t>
          </a:r>
          <a:r>
            <a:rPr lang="en-US" dirty="0" err="1" smtClean="0"/>
            <a:t>las</a:t>
          </a:r>
          <a:r>
            <a:rPr lang="en-US" dirty="0" smtClean="0"/>
            <a:t> </a:t>
          </a:r>
          <a:r>
            <a:rPr lang="en-US" dirty="0" err="1" smtClean="0"/>
            <a:t>fuentes</a:t>
          </a:r>
          <a:r>
            <a:rPr lang="en-US" dirty="0" smtClean="0"/>
            <a:t> de </a:t>
          </a:r>
          <a:r>
            <a:rPr lang="en-US" dirty="0" err="1" smtClean="0"/>
            <a:t>información</a:t>
          </a:r>
          <a:endParaRPr lang="en-US" dirty="0"/>
        </a:p>
      </dgm:t>
    </dgm:pt>
    <dgm:pt modelId="{177D4845-22D5-4553-961A-CB99E27883EE}" type="parTrans" cxnId="{D77DAEA3-D42C-4132-A107-93F79DD1F754}">
      <dgm:prSet/>
      <dgm:spPr/>
      <dgm:t>
        <a:bodyPr/>
        <a:lstStyle/>
        <a:p>
          <a:endParaRPr lang="en-US"/>
        </a:p>
      </dgm:t>
    </dgm:pt>
    <dgm:pt modelId="{3131DE72-D2DA-4E51-AC4C-88EC252A9AB1}" type="sibTrans" cxnId="{D77DAEA3-D42C-4132-A107-93F79DD1F754}">
      <dgm:prSet/>
      <dgm:spPr/>
      <dgm:t>
        <a:bodyPr/>
        <a:lstStyle/>
        <a:p>
          <a:endParaRPr lang="en-US"/>
        </a:p>
      </dgm:t>
    </dgm:pt>
    <dgm:pt modelId="{40DF996C-7C6B-468C-B42D-8F966825D9DA}">
      <dgm:prSet phldrT="[Text]"/>
      <dgm:spPr/>
      <dgm:t>
        <a:bodyPr/>
        <a:lstStyle/>
        <a:p>
          <a:pPr algn="ctr"/>
          <a:r>
            <a:rPr lang="en-US" dirty="0" smtClean="0"/>
            <a:t>E-Value-ate your Exchange (2010)</a:t>
          </a:r>
          <a:endParaRPr lang="en-US" dirty="0"/>
        </a:p>
      </dgm:t>
    </dgm:pt>
    <dgm:pt modelId="{1DBFE5EA-D16A-46C0-BA47-D43066AEA562}" type="parTrans" cxnId="{A6E6F7B3-9704-4FF6-9633-1B3F5E1B76D8}">
      <dgm:prSet/>
      <dgm:spPr/>
      <dgm:t>
        <a:bodyPr/>
        <a:lstStyle/>
        <a:p>
          <a:endParaRPr lang="en-US"/>
        </a:p>
      </dgm:t>
    </dgm:pt>
    <dgm:pt modelId="{C6BF6A79-3FC7-4764-A2FC-2C1777AA6B3A}" type="sibTrans" cxnId="{A6E6F7B3-9704-4FF6-9633-1B3F5E1B76D8}">
      <dgm:prSet/>
      <dgm:spPr/>
      <dgm:t>
        <a:bodyPr/>
        <a:lstStyle/>
        <a:p>
          <a:endParaRPr lang="en-US"/>
        </a:p>
      </dgm:t>
    </dgm:pt>
    <dgm:pt modelId="{5BC5070A-F12E-4884-AF9A-8BEB0A927212}">
      <dgm:prSet phldrT="[Text]"/>
      <dgm:spPr/>
      <dgm:t>
        <a:bodyPr/>
        <a:lstStyle/>
        <a:p>
          <a:pPr algn="l"/>
          <a:r>
            <a:rPr lang="en-US" dirty="0" smtClean="0"/>
            <a:t>8.444 </a:t>
          </a:r>
          <a:r>
            <a:rPr lang="en-US" dirty="0" err="1" smtClean="0"/>
            <a:t>respuestas</a:t>
          </a:r>
          <a:endParaRPr lang="en-US" dirty="0"/>
        </a:p>
      </dgm:t>
    </dgm:pt>
    <dgm:pt modelId="{850D20EA-92B4-460D-930D-8D316867398F}" type="parTrans" cxnId="{FE33D3BC-9801-48F6-AC4C-87FA61AE06A0}">
      <dgm:prSet/>
      <dgm:spPr/>
      <dgm:t>
        <a:bodyPr/>
        <a:lstStyle/>
        <a:p>
          <a:endParaRPr lang="en-US"/>
        </a:p>
      </dgm:t>
    </dgm:pt>
    <dgm:pt modelId="{DAD66550-CBFB-4395-8369-FF031513397D}" type="sibTrans" cxnId="{FE33D3BC-9801-48F6-AC4C-87FA61AE06A0}">
      <dgm:prSet/>
      <dgm:spPr/>
      <dgm:t>
        <a:bodyPr/>
        <a:lstStyle/>
        <a:p>
          <a:endParaRPr lang="en-US"/>
        </a:p>
      </dgm:t>
    </dgm:pt>
    <dgm:pt modelId="{599372B4-A82C-4145-84E7-3D22CE04F696}">
      <dgm:prSet phldrT="[Text]"/>
      <dgm:spPr/>
      <dgm:t>
        <a:bodyPr/>
        <a:lstStyle/>
        <a:p>
          <a:pPr algn="l"/>
          <a:r>
            <a:rPr lang="en-US" dirty="0" err="1" smtClean="0"/>
            <a:t>Participación</a:t>
          </a:r>
          <a:r>
            <a:rPr lang="en-US" dirty="0" smtClean="0"/>
            <a:t> </a:t>
          </a:r>
          <a:r>
            <a:rPr lang="en-US" dirty="0" err="1" smtClean="0"/>
            <a:t>acadéimca</a:t>
          </a:r>
          <a:r>
            <a:rPr lang="en-US" dirty="0" smtClean="0"/>
            <a:t>, </a:t>
          </a:r>
          <a:r>
            <a:rPr lang="en-US" dirty="0" err="1" smtClean="0"/>
            <a:t>métodos</a:t>
          </a:r>
          <a:r>
            <a:rPr lang="en-US" dirty="0" smtClean="0"/>
            <a:t> de </a:t>
          </a:r>
          <a:r>
            <a:rPr lang="en-US" dirty="0" err="1" smtClean="0"/>
            <a:t>calificación</a:t>
          </a:r>
          <a:r>
            <a:rPr lang="en-US" dirty="0" smtClean="0"/>
            <a:t>, </a:t>
          </a:r>
          <a:r>
            <a:rPr lang="en-US" dirty="0" err="1" smtClean="0"/>
            <a:t>cuantía</a:t>
          </a:r>
          <a:r>
            <a:rPr lang="en-US" dirty="0" smtClean="0"/>
            <a:t> de </a:t>
          </a:r>
          <a:r>
            <a:rPr lang="en-US" dirty="0" err="1" smtClean="0"/>
            <a:t>las</a:t>
          </a:r>
          <a:r>
            <a:rPr lang="en-US" dirty="0" smtClean="0"/>
            <a:t> </a:t>
          </a:r>
          <a:r>
            <a:rPr lang="en-US" dirty="0" err="1" smtClean="0"/>
            <a:t>becas</a:t>
          </a:r>
          <a:r>
            <a:rPr lang="en-US" dirty="0" smtClean="0"/>
            <a:t>.</a:t>
          </a:r>
          <a:endParaRPr lang="en-US" dirty="0"/>
        </a:p>
      </dgm:t>
    </dgm:pt>
    <dgm:pt modelId="{32EFC359-176D-4899-943E-200BCD13CA0F}" type="parTrans" cxnId="{83DE125E-53CD-4A05-818B-B6E770B723D2}">
      <dgm:prSet/>
      <dgm:spPr/>
      <dgm:t>
        <a:bodyPr/>
        <a:lstStyle/>
        <a:p>
          <a:endParaRPr lang="en-US"/>
        </a:p>
      </dgm:t>
    </dgm:pt>
    <dgm:pt modelId="{55E89933-AC4E-4A8C-8486-0BC5E6F402AE}" type="sibTrans" cxnId="{83DE125E-53CD-4A05-818B-B6E770B723D2}">
      <dgm:prSet/>
      <dgm:spPr/>
      <dgm:t>
        <a:bodyPr/>
        <a:lstStyle/>
        <a:p>
          <a:endParaRPr lang="en-US"/>
        </a:p>
      </dgm:t>
    </dgm:pt>
    <dgm:pt modelId="{3ECCEE2E-F57F-4894-B1B0-361E360ED9B8}">
      <dgm:prSet phldrT="[Text]"/>
      <dgm:spPr/>
      <dgm:t>
        <a:bodyPr/>
        <a:lstStyle/>
        <a:p>
          <a:pPr algn="l"/>
          <a:r>
            <a:rPr lang="en-US" dirty="0" err="1" smtClean="0"/>
            <a:t>Aspectos</a:t>
          </a:r>
          <a:r>
            <a:rPr lang="en-US" dirty="0" smtClean="0"/>
            <a:t> </a:t>
          </a:r>
          <a:r>
            <a:rPr lang="en-US" dirty="0" err="1" smtClean="0"/>
            <a:t>culturales</a:t>
          </a:r>
          <a:r>
            <a:rPr lang="en-US" dirty="0" smtClean="0"/>
            <a:t> del Erasmus</a:t>
          </a:r>
          <a:endParaRPr lang="en-US" dirty="0"/>
        </a:p>
      </dgm:t>
    </dgm:pt>
    <dgm:pt modelId="{85922A50-2C99-469E-839E-A06672F67C64}" type="parTrans" cxnId="{D7BC0345-8101-4AE7-AF24-DE61172DA856}">
      <dgm:prSet/>
      <dgm:spPr/>
      <dgm:t>
        <a:bodyPr/>
        <a:lstStyle/>
        <a:p>
          <a:endParaRPr lang="en-US"/>
        </a:p>
      </dgm:t>
    </dgm:pt>
    <dgm:pt modelId="{4B3EB450-AADF-45F6-B16F-BC91F4321955}" type="sibTrans" cxnId="{D7BC0345-8101-4AE7-AF24-DE61172DA856}">
      <dgm:prSet/>
      <dgm:spPr/>
      <dgm:t>
        <a:bodyPr/>
        <a:lstStyle/>
        <a:p>
          <a:endParaRPr lang="en-US"/>
        </a:p>
      </dgm:t>
    </dgm:pt>
    <dgm:pt modelId="{25EC27BB-46B7-41F4-A47C-247E8C8D65F6}" type="pres">
      <dgm:prSet presAssocID="{C7806001-255F-4482-83F6-AEF75A5111B3}" presName="Name0" presStyleCnt="0">
        <dgm:presLayoutVars>
          <dgm:dir/>
          <dgm:resizeHandles val="exact"/>
        </dgm:presLayoutVars>
      </dgm:prSet>
      <dgm:spPr/>
      <dgm:t>
        <a:bodyPr/>
        <a:lstStyle/>
        <a:p>
          <a:endParaRPr lang="es-ES"/>
        </a:p>
      </dgm:t>
    </dgm:pt>
    <dgm:pt modelId="{1449E8CA-E21F-44FA-B214-7075B92AFFF6}" type="pres">
      <dgm:prSet presAssocID="{8AE9D820-5BC9-49F5-A66B-345F2F1B76A1}" presName="composite" presStyleCnt="0"/>
      <dgm:spPr/>
    </dgm:pt>
    <dgm:pt modelId="{1DB25FC5-DC90-45EC-9E41-1C64B6F38A78}" type="pres">
      <dgm:prSet presAssocID="{8AE9D820-5BC9-49F5-A66B-345F2F1B76A1}" presName="imagSh" presStyleLbl="bgImgPlace1" presStyleIdx="0" presStyleCnt="3" custScaleX="124746" custScaleY="15369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8000" b="-8000"/>
          </a:stretch>
        </a:blipFill>
      </dgm:spPr>
      <dgm:t>
        <a:bodyPr/>
        <a:lstStyle/>
        <a:p>
          <a:endParaRPr lang="es-ES"/>
        </a:p>
      </dgm:t>
    </dgm:pt>
    <dgm:pt modelId="{803AAA00-50C7-445E-A009-FBD84F30F187}" type="pres">
      <dgm:prSet presAssocID="{8AE9D820-5BC9-49F5-A66B-345F2F1B76A1}" presName="txNode" presStyleLbl="node1" presStyleIdx="0" presStyleCnt="3">
        <dgm:presLayoutVars>
          <dgm:bulletEnabled val="1"/>
        </dgm:presLayoutVars>
      </dgm:prSet>
      <dgm:spPr/>
      <dgm:t>
        <a:bodyPr/>
        <a:lstStyle/>
        <a:p>
          <a:endParaRPr lang="en-US"/>
        </a:p>
      </dgm:t>
    </dgm:pt>
    <dgm:pt modelId="{213B7765-D52A-4406-A355-B514331145B0}" type="pres">
      <dgm:prSet presAssocID="{5751AC5B-17AF-4237-823D-4650347F43B8}" presName="sibTrans" presStyleLbl="sibTrans2D1" presStyleIdx="0" presStyleCnt="2"/>
      <dgm:spPr/>
      <dgm:t>
        <a:bodyPr/>
        <a:lstStyle/>
        <a:p>
          <a:endParaRPr lang="es-ES"/>
        </a:p>
      </dgm:t>
    </dgm:pt>
    <dgm:pt modelId="{0F6C092E-900D-454C-895F-B5C364631B54}" type="pres">
      <dgm:prSet presAssocID="{5751AC5B-17AF-4237-823D-4650347F43B8}" presName="connTx" presStyleLbl="sibTrans2D1" presStyleIdx="0" presStyleCnt="2"/>
      <dgm:spPr/>
      <dgm:t>
        <a:bodyPr/>
        <a:lstStyle/>
        <a:p>
          <a:endParaRPr lang="es-ES"/>
        </a:p>
      </dgm:t>
    </dgm:pt>
    <dgm:pt modelId="{9AC13317-85A1-4B26-8451-BBF23FCE00E6}" type="pres">
      <dgm:prSet presAssocID="{962EFB76-3334-4767-8CAA-388D11DEA572}" presName="composite" presStyleCnt="0"/>
      <dgm:spPr/>
    </dgm:pt>
    <dgm:pt modelId="{F07D1082-58EA-4A54-979E-1AF4B7B02294}" type="pres">
      <dgm:prSet presAssocID="{962EFB76-3334-4767-8CAA-388D11DEA572}" presName="imagSh" presStyleLbl="bgImgPlace1" presStyleIdx="1" presStyleCnt="3" custScaleX="124416" custScaleY="149488"/>
      <dgm:spPr>
        <a:blipFill>
          <a:blip xmlns:r="http://schemas.openxmlformats.org/officeDocument/2006/relationships" r:embed="rId2">
            <a:extLst>
              <a:ext uri="{28A0092B-C50C-407E-A947-70E740481C1C}">
                <a14:useLocalDpi xmlns:a14="http://schemas.microsoft.com/office/drawing/2010/main" val="0"/>
              </a:ext>
            </a:extLst>
          </a:blip>
          <a:srcRect/>
          <a:stretch>
            <a:fillRect t="-9000" b="-9000"/>
          </a:stretch>
        </a:blipFill>
      </dgm:spPr>
    </dgm:pt>
    <dgm:pt modelId="{655C7537-CB33-4774-AE9E-05DEEC825BEC}" type="pres">
      <dgm:prSet presAssocID="{962EFB76-3334-4767-8CAA-388D11DEA572}" presName="txNode" presStyleLbl="node1" presStyleIdx="1" presStyleCnt="3">
        <dgm:presLayoutVars>
          <dgm:bulletEnabled val="1"/>
        </dgm:presLayoutVars>
      </dgm:prSet>
      <dgm:spPr/>
      <dgm:t>
        <a:bodyPr/>
        <a:lstStyle/>
        <a:p>
          <a:endParaRPr lang="en-US"/>
        </a:p>
      </dgm:t>
    </dgm:pt>
    <dgm:pt modelId="{7016FE96-4D90-40EB-9021-50064EC14B94}" type="pres">
      <dgm:prSet presAssocID="{AC7DCD75-888E-4A74-B552-02F1F1114611}" presName="sibTrans" presStyleLbl="sibTrans2D1" presStyleIdx="1" presStyleCnt="2"/>
      <dgm:spPr/>
      <dgm:t>
        <a:bodyPr/>
        <a:lstStyle/>
        <a:p>
          <a:endParaRPr lang="es-ES"/>
        </a:p>
      </dgm:t>
    </dgm:pt>
    <dgm:pt modelId="{4B96C2C8-01F4-47AD-BB3E-CDFE8277A62B}" type="pres">
      <dgm:prSet presAssocID="{AC7DCD75-888E-4A74-B552-02F1F1114611}" presName="connTx" presStyleLbl="sibTrans2D1" presStyleIdx="1" presStyleCnt="2"/>
      <dgm:spPr/>
      <dgm:t>
        <a:bodyPr/>
        <a:lstStyle/>
        <a:p>
          <a:endParaRPr lang="es-ES"/>
        </a:p>
      </dgm:t>
    </dgm:pt>
    <dgm:pt modelId="{5540BE02-F1D3-4C9D-9370-D08E7C74BC47}" type="pres">
      <dgm:prSet presAssocID="{40DF996C-7C6B-468C-B42D-8F966825D9DA}" presName="composite" presStyleCnt="0"/>
      <dgm:spPr/>
    </dgm:pt>
    <dgm:pt modelId="{5AB97B22-B899-4358-9045-C283D37A59C3}" type="pres">
      <dgm:prSet presAssocID="{40DF996C-7C6B-468C-B42D-8F966825D9DA}" presName="imagSh" presStyleLbl="bgImgPlace1" presStyleIdx="2" presStyleCnt="3" custScaleX="117419" custScaleY="140266"/>
      <dgm:spPr>
        <a:blipFill>
          <a:blip xmlns:r="http://schemas.openxmlformats.org/officeDocument/2006/relationships" r:embed="rId3">
            <a:extLst>
              <a:ext uri="{28A0092B-C50C-407E-A947-70E740481C1C}">
                <a14:useLocalDpi xmlns:a14="http://schemas.microsoft.com/office/drawing/2010/main" val="0"/>
              </a:ext>
            </a:extLst>
          </a:blip>
          <a:srcRect/>
          <a:stretch>
            <a:fillRect t="-9000" b="-9000"/>
          </a:stretch>
        </a:blipFill>
      </dgm:spPr>
    </dgm:pt>
    <dgm:pt modelId="{913A7266-7F7E-47A1-AC75-AA0DAF320780}" type="pres">
      <dgm:prSet presAssocID="{40DF996C-7C6B-468C-B42D-8F966825D9DA}" presName="txNode" presStyleLbl="node1" presStyleIdx="2" presStyleCnt="3">
        <dgm:presLayoutVars>
          <dgm:bulletEnabled val="1"/>
        </dgm:presLayoutVars>
      </dgm:prSet>
      <dgm:spPr/>
      <dgm:t>
        <a:bodyPr/>
        <a:lstStyle/>
        <a:p>
          <a:endParaRPr lang="en-US"/>
        </a:p>
      </dgm:t>
    </dgm:pt>
  </dgm:ptLst>
  <dgm:cxnLst>
    <dgm:cxn modelId="{6933554B-1A12-4CE9-A0D8-F5C8879C103F}" type="presOf" srcId="{5751AC5B-17AF-4237-823D-4650347F43B8}" destId="{213B7765-D52A-4406-A355-B514331145B0}" srcOrd="0" destOrd="0" presId="urn:microsoft.com/office/officeart/2005/8/layout/hProcess10"/>
    <dgm:cxn modelId="{4C1AC322-A0AE-42F3-BCDC-CED5E5A58D74}" type="presOf" srcId="{6A1D8422-C275-44A4-8872-EF20FF6B2EB1}" destId="{803AAA00-50C7-445E-A009-FBD84F30F187}" srcOrd="0" destOrd="1" presId="urn:microsoft.com/office/officeart/2005/8/layout/hProcess10"/>
    <dgm:cxn modelId="{FE33D3BC-9801-48F6-AC4C-87FA61AE06A0}" srcId="{40DF996C-7C6B-468C-B42D-8F966825D9DA}" destId="{5BC5070A-F12E-4884-AF9A-8BEB0A927212}" srcOrd="0" destOrd="0" parTransId="{850D20EA-92B4-460D-930D-8D316867398F}" sibTransId="{DAD66550-CBFB-4395-8369-FF031513397D}"/>
    <dgm:cxn modelId="{3B407B22-1D48-42ED-9CAC-53EAC86CCF1E}" type="presOf" srcId="{5751AC5B-17AF-4237-823D-4650347F43B8}" destId="{0F6C092E-900D-454C-895F-B5C364631B54}" srcOrd="1" destOrd="0" presId="urn:microsoft.com/office/officeart/2005/8/layout/hProcess10"/>
    <dgm:cxn modelId="{9D6E6144-8B56-4465-879F-17003A763CF6}" type="presOf" srcId="{599372B4-A82C-4145-84E7-3D22CE04F696}" destId="{913A7266-7F7E-47A1-AC75-AA0DAF320780}" srcOrd="0" destOrd="2" presId="urn:microsoft.com/office/officeart/2005/8/layout/hProcess10"/>
    <dgm:cxn modelId="{8F97ACF6-9271-47CA-A808-11B8B321E8BB}" srcId="{C7806001-255F-4482-83F6-AEF75A5111B3}" destId="{8AE9D820-5BC9-49F5-A66B-345F2F1B76A1}" srcOrd="0" destOrd="0" parTransId="{017E15F1-F186-428D-ABF4-7F779392A874}" sibTransId="{5751AC5B-17AF-4237-823D-4650347F43B8}"/>
    <dgm:cxn modelId="{A6E6F7B3-9704-4FF6-9633-1B3F5E1B76D8}" srcId="{C7806001-255F-4482-83F6-AEF75A5111B3}" destId="{40DF996C-7C6B-468C-B42D-8F966825D9DA}" srcOrd="2" destOrd="0" parTransId="{1DBFE5EA-D16A-46C0-BA47-D43066AEA562}" sibTransId="{C6BF6A79-3FC7-4764-A2FC-2C1777AA6B3A}"/>
    <dgm:cxn modelId="{1EA5816A-8DE6-4152-AAF5-03FAAE6CCCE9}" type="presOf" srcId="{962EFB76-3334-4767-8CAA-388D11DEA572}" destId="{655C7537-CB33-4774-AE9E-05DEEC825BEC}" srcOrd="0" destOrd="0" presId="urn:microsoft.com/office/officeart/2005/8/layout/hProcess10"/>
    <dgm:cxn modelId="{BE26E347-21C0-4FA9-A606-3838646B10AA}" type="presOf" srcId="{40DF996C-7C6B-468C-B42D-8F966825D9DA}" destId="{913A7266-7F7E-47A1-AC75-AA0DAF320780}" srcOrd="0" destOrd="0" presId="urn:microsoft.com/office/officeart/2005/8/layout/hProcess10"/>
    <dgm:cxn modelId="{D77DAEA3-D42C-4132-A107-93F79DD1F754}" srcId="{962EFB76-3334-4767-8CAA-388D11DEA572}" destId="{4600FA51-D8E1-4A97-9EA9-4C4A24D198ED}" srcOrd="1" destOrd="0" parTransId="{177D4845-22D5-4553-961A-CB99E27883EE}" sibTransId="{3131DE72-D2DA-4E51-AC4C-88EC252A9AB1}"/>
    <dgm:cxn modelId="{D505DDA4-7E6F-4398-BAE6-ABCAC169D974}" type="presOf" srcId="{C7806001-255F-4482-83F6-AEF75A5111B3}" destId="{25EC27BB-46B7-41F4-A47C-247E8C8D65F6}" srcOrd="0" destOrd="0" presId="urn:microsoft.com/office/officeart/2005/8/layout/hProcess10"/>
    <dgm:cxn modelId="{2C6D2281-A722-4CD1-989E-514836B0D4CF}" type="presOf" srcId="{8AE9D820-5BC9-49F5-A66B-345F2F1B76A1}" destId="{803AAA00-50C7-445E-A009-FBD84F30F187}" srcOrd="0" destOrd="0" presId="urn:microsoft.com/office/officeart/2005/8/layout/hProcess10"/>
    <dgm:cxn modelId="{A997C2FD-AAE0-4AA1-BDAA-C1674946CF2F}" srcId="{8AE9D820-5BC9-49F5-A66B-345F2F1B76A1}" destId="{6A1D8422-C275-44A4-8872-EF20FF6B2EB1}" srcOrd="0" destOrd="0" parTransId="{43D06E75-A65B-4C6F-9E1B-5FEB71BF18D5}" sibTransId="{1C57C105-F762-4EA4-B7B3-7E2EA979C91D}"/>
    <dgm:cxn modelId="{965E0EE3-D889-4D51-8498-7CB58214436D}" type="presOf" srcId="{AC7DCD75-888E-4A74-B552-02F1F1114611}" destId="{7016FE96-4D90-40EB-9021-50064EC14B94}" srcOrd="0" destOrd="0" presId="urn:microsoft.com/office/officeart/2005/8/layout/hProcess10"/>
    <dgm:cxn modelId="{131F458F-387D-49FC-8FDF-186AFB087405}" srcId="{962EFB76-3334-4767-8CAA-388D11DEA572}" destId="{C902FF08-0E8D-4E7A-AEF4-3F9E5F0A8316}" srcOrd="0" destOrd="0" parTransId="{55DABBF5-11D6-4FDB-A4C2-39E525933717}" sibTransId="{573117D5-7661-49FF-A3BA-058F6223DC6D}"/>
    <dgm:cxn modelId="{22B703D4-372F-42D7-9934-62569F85EBCE}" type="presOf" srcId="{3ECCEE2E-F57F-4894-B1B0-361E360ED9B8}" destId="{803AAA00-50C7-445E-A009-FBD84F30F187}" srcOrd="0" destOrd="2" presId="urn:microsoft.com/office/officeart/2005/8/layout/hProcess10"/>
    <dgm:cxn modelId="{C79BCAC1-C986-4BBA-8698-37FFB874F884}" type="presOf" srcId="{4600FA51-D8E1-4A97-9EA9-4C4A24D198ED}" destId="{655C7537-CB33-4774-AE9E-05DEEC825BEC}" srcOrd="0" destOrd="2" presId="urn:microsoft.com/office/officeart/2005/8/layout/hProcess10"/>
    <dgm:cxn modelId="{83DE125E-53CD-4A05-818B-B6E770B723D2}" srcId="{40DF996C-7C6B-468C-B42D-8F966825D9DA}" destId="{599372B4-A82C-4145-84E7-3D22CE04F696}" srcOrd="1" destOrd="0" parTransId="{32EFC359-176D-4899-943E-200BCD13CA0F}" sibTransId="{55E89933-AC4E-4A8C-8486-0BC5E6F402AE}"/>
    <dgm:cxn modelId="{AFE9EF72-43BF-4E69-9A2E-8D6553065096}" type="presOf" srcId="{C902FF08-0E8D-4E7A-AEF4-3F9E5F0A8316}" destId="{655C7537-CB33-4774-AE9E-05DEEC825BEC}" srcOrd="0" destOrd="1" presId="urn:microsoft.com/office/officeart/2005/8/layout/hProcess10"/>
    <dgm:cxn modelId="{3A665986-6C2D-4080-A0B0-D9F0C8BDEC71}" srcId="{C7806001-255F-4482-83F6-AEF75A5111B3}" destId="{962EFB76-3334-4767-8CAA-388D11DEA572}" srcOrd="1" destOrd="0" parTransId="{7C62A602-29A5-4D00-B502-F0D1A1EA1DAD}" sibTransId="{AC7DCD75-888E-4A74-B552-02F1F1114611}"/>
    <dgm:cxn modelId="{0D54C7A1-E656-4138-B21C-0CFD66321AB0}" type="presOf" srcId="{5BC5070A-F12E-4884-AF9A-8BEB0A927212}" destId="{913A7266-7F7E-47A1-AC75-AA0DAF320780}" srcOrd="0" destOrd="1" presId="urn:microsoft.com/office/officeart/2005/8/layout/hProcess10"/>
    <dgm:cxn modelId="{D7BC0345-8101-4AE7-AF24-DE61172DA856}" srcId="{8AE9D820-5BC9-49F5-A66B-345F2F1B76A1}" destId="{3ECCEE2E-F57F-4894-B1B0-361E360ED9B8}" srcOrd="1" destOrd="0" parTransId="{85922A50-2C99-469E-839E-A06672F67C64}" sibTransId="{4B3EB450-AADF-45F6-B16F-BC91F4321955}"/>
    <dgm:cxn modelId="{1ADFB66D-4205-4021-AA0F-B073A647B452}" type="presOf" srcId="{AC7DCD75-888E-4A74-B552-02F1F1114611}" destId="{4B96C2C8-01F4-47AD-BB3E-CDFE8277A62B}" srcOrd="1" destOrd="0" presId="urn:microsoft.com/office/officeart/2005/8/layout/hProcess10"/>
    <dgm:cxn modelId="{AAA8B21D-94EE-456A-9046-7F1DFB16EB39}" type="presParOf" srcId="{25EC27BB-46B7-41F4-A47C-247E8C8D65F6}" destId="{1449E8CA-E21F-44FA-B214-7075B92AFFF6}" srcOrd="0" destOrd="0" presId="urn:microsoft.com/office/officeart/2005/8/layout/hProcess10"/>
    <dgm:cxn modelId="{23A31B6F-9257-43E5-A982-DE1F1FDC782A}" type="presParOf" srcId="{1449E8CA-E21F-44FA-B214-7075B92AFFF6}" destId="{1DB25FC5-DC90-45EC-9E41-1C64B6F38A78}" srcOrd="0" destOrd="0" presId="urn:microsoft.com/office/officeart/2005/8/layout/hProcess10"/>
    <dgm:cxn modelId="{C4063660-04A2-4601-AFA9-5E104531B5D0}" type="presParOf" srcId="{1449E8CA-E21F-44FA-B214-7075B92AFFF6}" destId="{803AAA00-50C7-445E-A009-FBD84F30F187}" srcOrd="1" destOrd="0" presId="urn:microsoft.com/office/officeart/2005/8/layout/hProcess10"/>
    <dgm:cxn modelId="{2E9A3130-D4C3-493A-9F4B-9E71CB00062F}" type="presParOf" srcId="{25EC27BB-46B7-41F4-A47C-247E8C8D65F6}" destId="{213B7765-D52A-4406-A355-B514331145B0}" srcOrd="1" destOrd="0" presId="urn:microsoft.com/office/officeart/2005/8/layout/hProcess10"/>
    <dgm:cxn modelId="{FA68EB2F-B536-4558-98FE-336B11753EF8}" type="presParOf" srcId="{213B7765-D52A-4406-A355-B514331145B0}" destId="{0F6C092E-900D-454C-895F-B5C364631B54}" srcOrd="0" destOrd="0" presId="urn:microsoft.com/office/officeart/2005/8/layout/hProcess10"/>
    <dgm:cxn modelId="{5DE70F25-9B43-4318-9AAF-0566B4B08653}" type="presParOf" srcId="{25EC27BB-46B7-41F4-A47C-247E8C8D65F6}" destId="{9AC13317-85A1-4B26-8451-BBF23FCE00E6}" srcOrd="2" destOrd="0" presId="urn:microsoft.com/office/officeart/2005/8/layout/hProcess10"/>
    <dgm:cxn modelId="{B7BB8D6B-AFBF-4837-9BA4-64287A5E3D3D}" type="presParOf" srcId="{9AC13317-85A1-4B26-8451-BBF23FCE00E6}" destId="{F07D1082-58EA-4A54-979E-1AF4B7B02294}" srcOrd="0" destOrd="0" presId="urn:microsoft.com/office/officeart/2005/8/layout/hProcess10"/>
    <dgm:cxn modelId="{F56ABE73-95A4-439D-81CC-476FCBCD3190}" type="presParOf" srcId="{9AC13317-85A1-4B26-8451-BBF23FCE00E6}" destId="{655C7537-CB33-4774-AE9E-05DEEC825BEC}" srcOrd="1" destOrd="0" presId="urn:microsoft.com/office/officeart/2005/8/layout/hProcess10"/>
    <dgm:cxn modelId="{B4010BB9-AA11-4886-A751-459FBC5369A0}" type="presParOf" srcId="{25EC27BB-46B7-41F4-A47C-247E8C8D65F6}" destId="{7016FE96-4D90-40EB-9021-50064EC14B94}" srcOrd="3" destOrd="0" presId="urn:microsoft.com/office/officeart/2005/8/layout/hProcess10"/>
    <dgm:cxn modelId="{F92FEB88-1F96-407D-AD76-85942CADF843}" type="presParOf" srcId="{7016FE96-4D90-40EB-9021-50064EC14B94}" destId="{4B96C2C8-01F4-47AD-BB3E-CDFE8277A62B}" srcOrd="0" destOrd="0" presId="urn:microsoft.com/office/officeart/2005/8/layout/hProcess10"/>
    <dgm:cxn modelId="{3B7F2979-6D7E-4A91-A078-4EEE9D28F370}" type="presParOf" srcId="{25EC27BB-46B7-41F4-A47C-247E8C8D65F6}" destId="{5540BE02-F1D3-4C9D-9370-D08E7C74BC47}" srcOrd="4" destOrd="0" presId="urn:microsoft.com/office/officeart/2005/8/layout/hProcess10"/>
    <dgm:cxn modelId="{EE14C7AB-0E4C-4D07-AF2D-CD923661261D}" type="presParOf" srcId="{5540BE02-F1D3-4C9D-9370-D08E7C74BC47}" destId="{5AB97B22-B899-4358-9045-C283D37A59C3}" srcOrd="0" destOrd="0" presId="urn:microsoft.com/office/officeart/2005/8/layout/hProcess10"/>
    <dgm:cxn modelId="{5CB804A8-9959-489B-850B-37BDD2237982}" type="presParOf" srcId="{5540BE02-F1D3-4C9D-9370-D08E7C74BC47}" destId="{913A7266-7F7E-47A1-AC75-AA0DAF320780}" srcOrd="1" destOrd="0" presId="urn:microsoft.com/office/officeart/2005/8/layout/hProcess10"/>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62C64B-F435-4D08-92D6-BBD472EDA0D4}">
      <dsp:nvSpPr>
        <dsp:cNvPr id="0" name=""/>
        <dsp:cNvSpPr/>
      </dsp:nvSpPr>
      <dsp:spPr>
        <a:xfrm rot="5400000">
          <a:off x="3671105" y="121668"/>
          <a:ext cx="1839830" cy="1600652"/>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ca-ES" sz="1600" kern="1200" dirty="0" smtClean="0"/>
            <a:t>35 </a:t>
          </a:r>
          <a:r>
            <a:rPr lang="ca-ES" sz="1600" kern="1200" dirty="0" err="1" smtClean="0"/>
            <a:t>países</a:t>
          </a:r>
          <a:endParaRPr lang="es-ES" sz="1600" kern="1200" dirty="0"/>
        </a:p>
      </dsp:txBody>
      <dsp:txXfrm rot="-5400000">
        <a:off x="4040129" y="288786"/>
        <a:ext cx="1101782" cy="1266416"/>
      </dsp:txXfrm>
    </dsp:sp>
    <dsp:sp modelId="{9C484032-FFB2-4A74-A74F-DF927176A6E0}">
      <dsp:nvSpPr>
        <dsp:cNvPr id="0" name=""/>
        <dsp:cNvSpPr/>
      </dsp:nvSpPr>
      <dsp:spPr>
        <a:xfrm>
          <a:off x="5439919" y="370045"/>
          <a:ext cx="2053251" cy="1103898"/>
        </a:xfrm>
        <a:prstGeom prst="rect">
          <a:avLst/>
        </a:prstGeom>
        <a:noFill/>
        <a:ln>
          <a:noFill/>
        </a:ln>
        <a:effectLst/>
      </dsp:spPr>
      <dsp:style>
        <a:lnRef idx="0">
          <a:scrgbClr r="0" g="0" b="0"/>
        </a:lnRef>
        <a:fillRef idx="0">
          <a:scrgbClr r="0" g="0" b="0"/>
        </a:fillRef>
        <a:effectRef idx="0">
          <a:scrgbClr r="0" g="0" b="0"/>
        </a:effectRef>
        <a:fontRef idx="minor"/>
      </dsp:style>
    </dsp:sp>
    <dsp:sp modelId="{BBF67CC8-846C-4099-B5B8-7FFE1CBBE2C9}">
      <dsp:nvSpPr>
        <dsp:cNvPr id="0" name=""/>
        <dsp:cNvSpPr/>
      </dsp:nvSpPr>
      <dsp:spPr>
        <a:xfrm rot="5400000">
          <a:off x="1942400" y="121668"/>
          <a:ext cx="1839830" cy="1600652"/>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s-ES" sz="3600" kern="1200"/>
        </a:p>
      </dsp:txBody>
      <dsp:txXfrm rot="-5400000">
        <a:off x="2311424" y="288786"/>
        <a:ext cx="1101782" cy="1266416"/>
      </dsp:txXfrm>
    </dsp:sp>
    <dsp:sp modelId="{EE5CB32F-672F-410D-8A94-6D3567110F08}">
      <dsp:nvSpPr>
        <dsp:cNvPr id="0" name=""/>
        <dsp:cNvSpPr/>
      </dsp:nvSpPr>
      <dsp:spPr>
        <a:xfrm rot="5400000">
          <a:off x="2803441" y="1683317"/>
          <a:ext cx="1839830" cy="1600652"/>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ca-ES" sz="1600" kern="1200" smtClean="0"/>
            <a:t>12.000 voluntarios</a:t>
          </a:r>
          <a:endParaRPr lang="es-ES" sz="1600" kern="1200" dirty="0"/>
        </a:p>
      </dsp:txBody>
      <dsp:txXfrm rot="-5400000">
        <a:off x="3172465" y="1850435"/>
        <a:ext cx="1101782" cy="1266416"/>
      </dsp:txXfrm>
    </dsp:sp>
    <dsp:sp modelId="{40C094CA-2062-4B9F-8B51-7DFDE0EDFAAF}">
      <dsp:nvSpPr>
        <dsp:cNvPr id="0" name=""/>
        <dsp:cNvSpPr/>
      </dsp:nvSpPr>
      <dsp:spPr>
        <a:xfrm>
          <a:off x="1766013" y="1931694"/>
          <a:ext cx="1053377" cy="11038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r" defTabSz="711200">
            <a:lnSpc>
              <a:spcPct val="90000"/>
            </a:lnSpc>
            <a:spcBef>
              <a:spcPct val="0"/>
            </a:spcBef>
            <a:spcAft>
              <a:spcPct val="35000"/>
            </a:spcAft>
          </a:pPr>
          <a:r>
            <a:rPr lang="ca-ES" sz="1600" kern="1200" dirty="0" smtClean="0"/>
            <a:t>400 secciones </a:t>
          </a:r>
          <a:r>
            <a:rPr lang="ca-ES" sz="1600" kern="1200" dirty="0" err="1" smtClean="0"/>
            <a:t>locales</a:t>
          </a:r>
          <a:endParaRPr lang="es-ES" sz="1600" kern="1200" dirty="0"/>
        </a:p>
      </dsp:txBody>
      <dsp:txXfrm>
        <a:off x="1766013" y="1931694"/>
        <a:ext cx="1053377" cy="1103898"/>
      </dsp:txXfrm>
    </dsp:sp>
    <dsp:sp modelId="{3D15F254-CC0A-439D-919E-BAE8F2FAF399}">
      <dsp:nvSpPr>
        <dsp:cNvPr id="0" name=""/>
        <dsp:cNvSpPr/>
      </dsp:nvSpPr>
      <dsp:spPr>
        <a:xfrm rot="5400000">
          <a:off x="4532146" y="1683317"/>
          <a:ext cx="1839830" cy="1600652"/>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s-ES" sz="3600" kern="1200"/>
        </a:p>
      </dsp:txBody>
      <dsp:txXfrm rot="-5400000">
        <a:off x="4901170" y="1850435"/>
        <a:ext cx="1101782" cy="1266416"/>
      </dsp:txXfrm>
    </dsp:sp>
    <dsp:sp modelId="{2A68C332-1377-4BF0-ACB1-54B272BADD3A}">
      <dsp:nvSpPr>
        <dsp:cNvPr id="0" name=""/>
        <dsp:cNvSpPr/>
      </dsp:nvSpPr>
      <dsp:spPr>
        <a:xfrm rot="5400000">
          <a:off x="3671105" y="3244965"/>
          <a:ext cx="1839830" cy="1600652"/>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ca-ES" sz="1600" kern="1200" dirty="0" smtClean="0"/>
            <a:t>150.000 estudiantes </a:t>
          </a:r>
          <a:r>
            <a:rPr lang="ca-ES" sz="1600" kern="1200" dirty="0" err="1" smtClean="0"/>
            <a:t>atendidos</a:t>
          </a:r>
          <a:endParaRPr lang="es-ES" sz="1600" kern="1200" dirty="0"/>
        </a:p>
      </dsp:txBody>
      <dsp:txXfrm rot="-5400000">
        <a:off x="4040129" y="3412083"/>
        <a:ext cx="1101782" cy="1266416"/>
      </dsp:txXfrm>
    </dsp:sp>
    <dsp:sp modelId="{6464CA20-416F-440E-94FD-0D5CCA791FC0}">
      <dsp:nvSpPr>
        <dsp:cNvPr id="0" name=""/>
        <dsp:cNvSpPr/>
      </dsp:nvSpPr>
      <dsp:spPr>
        <a:xfrm>
          <a:off x="5439919" y="3493342"/>
          <a:ext cx="2053251" cy="1103898"/>
        </a:xfrm>
        <a:prstGeom prst="rect">
          <a:avLst/>
        </a:prstGeom>
        <a:noFill/>
        <a:ln>
          <a:noFill/>
        </a:ln>
        <a:effectLst/>
      </dsp:spPr>
      <dsp:style>
        <a:lnRef idx="0">
          <a:scrgbClr r="0" g="0" b="0"/>
        </a:lnRef>
        <a:fillRef idx="0">
          <a:scrgbClr r="0" g="0" b="0"/>
        </a:fillRef>
        <a:effectRef idx="0">
          <a:scrgbClr r="0" g="0" b="0"/>
        </a:effectRef>
        <a:fontRef idx="minor"/>
      </dsp:style>
    </dsp:sp>
    <dsp:sp modelId="{A21D54A1-7734-4AB1-A1B5-9CD7C46BFF3E}">
      <dsp:nvSpPr>
        <dsp:cNvPr id="0" name=""/>
        <dsp:cNvSpPr/>
      </dsp:nvSpPr>
      <dsp:spPr>
        <a:xfrm rot="5400000">
          <a:off x="1942400" y="3244965"/>
          <a:ext cx="1839830" cy="1600652"/>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s-ES" sz="3600" kern="1200"/>
        </a:p>
      </dsp:txBody>
      <dsp:txXfrm rot="-5400000">
        <a:off x="2311424" y="3412083"/>
        <a:ext cx="1101782" cy="12664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CE8744-CDE7-444D-8B7B-A940EC772E26}">
      <dsp:nvSpPr>
        <dsp:cNvPr id="0" name=""/>
        <dsp:cNvSpPr/>
      </dsp:nvSpPr>
      <dsp:spPr>
        <a:xfrm>
          <a:off x="0" y="265362"/>
          <a:ext cx="3810000" cy="113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5698" tIns="312420" rIns="295698" bIns="106680" numCol="1" spcCol="1270" anchor="t" anchorCtr="0">
          <a:noAutofit/>
        </a:bodyPr>
        <a:lstStyle/>
        <a:p>
          <a:pPr marL="114300" lvl="1" indent="-114300" algn="l" defTabSz="666750">
            <a:lnSpc>
              <a:spcPct val="90000"/>
            </a:lnSpc>
            <a:spcBef>
              <a:spcPct val="0"/>
            </a:spcBef>
            <a:spcAft>
              <a:spcPct val="15000"/>
            </a:spcAft>
            <a:buChar char="••"/>
          </a:pPr>
          <a:r>
            <a:rPr lang="ca-ES" sz="1500" kern="1200" dirty="0" smtClean="0"/>
            <a:t>Junta Nacional</a:t>
          </a:r>
          <a:endParaRPr lang="es-ES" sz="1500" kern="1200" dirty="0"/>
        </a:p>
        <a:p>
          <a:pPr marL="114300" lvl="1" indent="-114300" algn="l" defTabSz="666750">
            <a:lnSpc>
              <a:spcPct val="90000"/>
            </a:lnSpc>
            <a:spcBef>
              <a:spcPct val="0"/>
            </a:spcBef>
            <a:spcAft>
              <a:spcPct val="15000"/>
            </a:spcAft>
            <a:buChar char="••"/>
          </a:pPr>
          <a:r>
            <a:rPr lang="ca-ES" sz="1500" kern="1200" dirty="0" smtClean="0"/>
            <a:t>Plataforma Nacional</a:t>
          </a:r>
          <a:endParaRPr lang="es-ES" sz="1500" kern="1200" dirty="0"/>
        </a:p>
        <a:p>
          <a:pPr marL="114300" lvl="1" indent="-114300" algn="l" defTabSz="666750">
            <a:lnSpc>
              <a:spcPct val="90000"/>
            </a:lnSpc>
            <a:spcBef>
              <a:spcPct val="0"/>
            </a:spcBef>
            <a:spcAft>
              <a:spcPct val="15000"/>
            </a:spcAft>
            <a:buChar char="••"/>
          </a:pPr>
          <a:r>
            <a:rPr lang="ca-ES" sz="1500" kern="1200" dirty="0" err="1" smtClean="0"/>
            <a:t>Comités</a:t>
          </a:r>
          <a:r>
            <a:rPr lang="ca-ES" sz="1500" kern="1200" dirty="0" smtClean="0"/>
            <a:t> de </a:t>
          </a:r>
          <a:r>
            <a:rPr lang="ca-ES" sz="1500" kern="1200" dirty="0" err="1" smtClean="0"/>
            <a:t>trabajo</a:t>
          </a:r>
          <a:r>
            <a:rPr lang="ca-ES" sz="1500" kern="1200" dirty="0" smtClean="0"/>
            <a:t> </a:t>
          </a:r>
          <a:r>
            <a:rPr lang="ca-ES" sz="1500" kern="1200" dirty="0" err="1" smtClean="0"/>
            <a:t>nacionales</a:t>
          </a:r>
          <a:endParaRPr lang="es-ES" sz="1500" kern="1200" dirty="0"/>
        </a:p>
      </dsp:txBody>
      <dsp:txXfrm>
        <a:off x="0" y="265362"/>
        <a:ext cx="3810000" cy="1134000"/>
      </dsp:txXfrm>
    </dsp:sp>
    <dsp:sp modelId="{9CDEF39A-82A3-42FE-B1BF-D4DE76A9FC0D}">
      <dsp:nvSpPr>
        <dsp:cNvPr id="0" name=""/>
        <dsp:cNvSpPr/>
      </dsp:nvSpPr>
      <dsp:spPr>
        <a:xfrm>
          <a:off x="190500" y="43962"/>
          <a:ext cx="266700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0806" tIns="0" rIns="100806" bIns="0" numCol="1" spcCol="1270" anchor="ctr" anchorCtr="0">
          <a:noAutofit/>
        </a:bodyPr>
        <a:lstStyle/>
        <a:p>
          <a:pPr lvl="0" algn="l" defTabSz="666750">
            <a:lnSpc>
              <a:spcPct val="90000"/>
            </a:lnSpc>
            <a:spcBef>
              <a:spcPct val="0"/>
            </a:spcBef>
            <a:spcAft>
              <a:spcPct val="35000"/>
            </a:spcAft>
          </a:pPr>
          <a:r>
            <a:rPr lang="ca-ES" sz="1500" kern="1200" dirty="0" err="1" smtClean="0"/>
            <a:t>Nivel</a:t>
          </a:r>
          <a:r>
            <a:rPr lang="ca-ES" sz="1500" kern="1200" dirty="0" smtClean="0"/>
            <a:t> nacional ESN España</a:t>
          </a:r>
          <a:endParaRPr lang="es-ES" sz="1500" kern="1200" dirty="0"/>
        </a:p>
      </dsp:txBody>
      <dsp:txXfrm>
        <a:off x="212116" y="65578"/>
        <a:ext cx="2623768" cy="399568"/>
      </dsp:txXfrm>
    </dsp:sp>
    <dsp:sp modelId="{6EFD15ED-93CB-4078-9AFE-6981F3DC5A81}">
      <dsp:nvSpPr>
        <dsp:cNvPr id="0" name=""/>
        <dsp:cNvSpPr/>
      </dsp:nvSpPr>
      <dsp:spPr>
        <a:xfrm>
          <a:off x="0" y="1701762"/>
          <a:ext cx="3810000" cy="113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5698" tIns="312420" rIns="295698" bIns="106680" numCol="1" spcCol="1270" anchor="t" anchorCtr="0">
          <a:noAutofit/>
        </a:bodyPr>
        <a:lstStyle/>
        <a:p>
          <a:pPr marL="114300" lvl="1" indent="-114300" algn="l" defTabSz="666750">
            <a:lnSpc>
              <a:spcPct val="90000"/>
            </a:lnSpc>
            <a:spcBef>
              <a:spcPct val="0"/>
            </a:spcBef>
            <a:spcAft>
              <a:spcPct val="15000"/>
            </a:spcAft>
            <a:buChar char="••"/>
          </a:pPr>
          <a:r>
            <a:rPr lang="ca-ES" sz="1500" kern="1200" dirty="0" err="1" smtClean="0"/>
            <a:t>Juntas</a:t>
          </a:r>
          <a:r>
            <a:rPr lang="ca-ES" sz="1500" kern="1200" dirty="0" smtClean="0"/>
            <a:t> </a:t>
          </a:r>
          <a:r>
            <a:rPr lang="ca-ES" sz="1500" kern="1200" dirty="0" err="1" smtClean="0"/>
            <a:t>locales</a:t>
          </a:r>
          <a:endParaRPr lang="es-ES" sz="1500" kern="1200" dirty="0"/>
        </a:p>
        <a:p>
          <a:pPr marL="114300" lvl="1" indent="-114300" algn="l" defTabSz="666750">
            <a:lnSpc>
              <a:spcPct val="90000"/>
            </a:lnSpc>
            <a:spcBef>
              <a:spcPct val="0"/>
            </a:spcBef>
            <a:spcAft>
              <a:spcPct val="15000"/>
            </a:spcAft>
            <a:buChar char="••"/>
          </a:pPr>
          <a:r>
            <a:rPr lang="ca-ES" sz="1500" kern="1200" dirty="0" err="1" smtClean="0"/>
            <a:t>Miembros</a:t>
          </a:r>
          <a:r>
            <a:rPr lang="ca-ES" sz="1500" kern="1200" dirty="0" smtClean="0"/>
            <a:t> </a:t>
          </a:r>
          <a:r>
            <a:rPr lang="ca-ES" sz="1500" kern="1200" dirty="0" err="1" smtClean="0"/>
            <a:t>activos</a:t>
          </a:r>
          <a:endParaRPr lang="es-ES" sz="1500" kern="1200" dirty="0"/>
        </a:p>
        <a:p>
          <a:pPr marL="114300" lvl="1" indent="-114300" algn="l" defTabSz="666750">
            <a:lnSpc>
              <a:spcPct val="90000"/>
            </a:lnSpc>
            <a:spcBef>
              <a:spcPct val="0"/>
            </a:spcBef>
            <a:spcAft>
              <a:spcPct val="15000"/>
            </a:spcAft>
            <a:buChar char="••"/>
          </a:pPr>
          <a:r>
            <a:rPr lang="ca-ES" sz="1500" kern="1200" dirty="0" smtClean="0"/>
            <a:t>Estudiantes de </a:t>
          </a:r>
          <a:r>
            <a:rPr lang="ca-ES" sz="1500" kern="1200" dirty="0" err="1" smtClean="0"/>
            <a:t>intercambio</a:t>
          </a:r>
          <a:endParaRPr lang="es-ES" sz="1500" kern="1200" dirty="0"/>
        </a:p>
      </dsp:txBody>
      <dsp:txXfrm>
        <a:off x="0" y="1701762"/>
        <a:ext cx="3810000" cy="1134000"/>
      </dsp:txXfrm>
    </dsp:sp>
    <dsp:sp modelId="{4D790524-8CE9-4F50-A478-EA1B82638297}">
      <dsp:nvSpPr>
        <dsp:cNvPr id="0" name=""/>
        <dsp:cNvSpPr/>
      </dsp:nvSpPr>
      <dsp:spPr>
        <a:xfrm>
          <a:off x="190500" y="1480362"/>
          <a:ext cx="266700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0806" tIns="0" rIns="100806" bIns="0" numCol="1" spcCol="1270" anchor="ctr" anchorCtr="0">
          <a:noAutofit/>
        </a:bodyPr>
        <a:lstStyle/>
        <a:p>
          <a:pPr lvl="0" algn="l" defTabSz="666750">
            <a:lnSpc>
              <a:spcPct val="90000"/>
            </a:lnSpc>
            <a:spcBef>
              <a:spcPct val="0"/>
            </a:spcBef>
            <a:spcAft>
              <a:spcPct val="35000"/>
            </a:spcAft>
          </a:pPr>
          <a:r>
            <a:rPr lang="ca-ES" sz="1500" kern="1200" dirty="0" err="1" smtClean="0"/>
            <a:t>Nivel</a:t>
          </a:r>
          <a:r>
            <a:rPr lang="ca-ES" sz="1500" kern="1200" dirty="0" smtClean="0"/>
            <a:t> local</a:t>
          </a:r>
          <a:endParaRPr lang="es-ES" sz="1500" kern="1200" dirty="0"/>
        </a:p>
      </dsp:txBody>
      <dsp:txXfrm>
        <a:off x="212116" y="1501978"/>
        <a:ext cx="2623768" cy="3995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67105-128F-4C08-B7F7-82CFBB04381C}">
      <dsp:nvSpPr>
        <dsp:cNvPr id="0" name=""/>
        <dsp:cNvSpPr/>
      </dsp:nvSpPr>
      <dsp:spPr>
        <a:xfrm>
          <a:off x="0" y="265100"/>
          <a:ext cx="7878400" cy="176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9058" tIns="291592" rIns="649058" bIns="99568" numCol="1" spcCol="1270" anchor="t" anchorCtr="0">
          <a:noAutofit/>
        </a:bodyPr>
        <a:lstStyle/>
        <a:p>
          <a:pPr marL="114300" lvl="1" indent="-114300" algn="l" defTabSz="622300">
            <a:lnSpc>
              <a:spcPct val="90000"/>
            </a:lnSpc>
            <a:spcBef>
              <a:spcPct val="0"/>
            </a:spcBef>
            <a:spcAft>
              <a:spcPct val="15000"/>
            </a:spcAft>
            <a:buChar char="••"/>
          </a:pPr>
          <a:r>
            <a:rPr lang="ca-ES" sz="1400" kern="1200" dirty="0" smtClean="0"/>
            <a:t>Junta Internacional</a:t>
          </a:r>
          <a:endParaRPr lang="es-ES" sz="1400" kern="1200" dirty="0"/>
        </a:p>
        <a:p>
          <a:pPr marL="114300" lvl="1" indent="-114300" algn="l" defTabSz="622300">
            <a:lnSpc>
              <a:spcPct val="90000"/>
            </a:lnSpc>
            <a:spcBef>
              <a:spcPct val="0"/>
            </a:spcBef>
            <a:spcAft>
              <a:spcPct val="15000"/>
            </a:spcAft>
            <a:buChar char="••"/>
          </a:pPr>
          <a:r>
            <a:rPr lang="ca-ES" sz="1400" kern="1200" dirty="0" err="1" smtClean="0"/>
            <a:t>Asamblea</a:t>
          </a:r>
          <a:r>
            <a:rPr lang="ca-ES" sz="1400" kern="1200" dirty="0" smtClean="0"/>
            <a:t> General Anual</a:t>
          </a:r>
          <a:endParaRPr lang="es-ES" sz="1400" kern="1200" dirty="0"/>
        </a:p>
        <a:p>
          <a:pPr marL="114300" lvl="1" indent="-114300" algn="l" defTabSz="622300">
            <a:lnSpc>
              <a:spcPct val="90000"/>
            </a:lnSpc>
            <a:spcBef>
              <a:spcPct val="0"/>
            </a:spcBef>
            <a:spcAft>
              <a:spcPct val="15000"/>
            </a:spcAft>
            <a:buChar char="••"/>
          </a:pPr>
          <a:r>
            <a:rPr lang="ca-ES" sz="1400" kern="1200" dirty="0" err="1" smtClean="0"/>
            <a:t>Secretariado</a:t>
          </a:r>
          <a:endParaRPr lang="es-ES" sz="1400" kern="1200" dirty="0"/>
        </a:p>
        <a:p>
          <a:pPr marL="114300" lvl="1" indent="-114300" algn="l" defTabSz="622300">
            <a:lnSpc>
              <a:spcPct val="90000"/>
            </a:lnSpc>
            <a:spcBef>
              <a:spcPct val="0"/>
            </a:spcBef>
            <a:spcAft>
              <a:spcPct val="15000"/>
            </a:spcAft>
            <a:buChar char="••"/>
          </a:pPr>
          <a:r>
            <a:rPr lang="ca-ES" sz="1400" kern="1200" dirty="0" err="1" smtClean="0"/>
            <a:t>Consejo</a:t>
          </a:r>
          <a:r>
            <a:rPr lang="ca-ES" sz="1400" kern="1200" dirty="0" smtClean="0"/>
            <a:t> de los </a:t>
          </a:r>
          <a:r>
            <a:rPr lang="ca-ES" sz="1400" kern="1200" dirty="0" err="1" smtClean="0"/>
            <a:t>Representantes</a:t>
          </a:r>
          <a:r>
            <a:rPr lang="ca-ES" sz="1400" kern="1200" dirty="0" smtClean="0"/>
            <a:t> </a:t>
          </a:r>
          <a:r>
            <a:rPr lang="ca-ES" sz="1400" kern="1200" dirty="0" err="1" smtClean="0"/>
            <a:t>Nacionales</a:t>
          </a:r>
          <a:endParaRPr lang="es-ES" sz="1400" kern="1200" dirty="0"/>
        </a:p>
        <a:p>
          <a:pPr marL="114300" lvl="1" indent="-114300" algn="l" defTabSz="622300">
            <a:lnSpc>
              <a:spcPct val="90000"/>
            </a:lnSpc>
            <a:spcBef>
              <a:spcPct val="0"/>
            </a:spcBef>
            <a:spcAft>
              <a:spcPct val="15000"/>
            </a:spcAft>
            <a:buChar char="••"/>
          </a:pPr>
          <a:r>
            <a:rPr lang="ca-ES" sz="1400" kern="1200" dirty="0" err="1" smtClean="0"/>
            <a:t>Comités</a:t>
          </a:r>
          <a:r>
            <a:rPr lang="ca-ES" sz="1400" kern="1200" dirty="0" smtClean="0"/>
            <a:t> de </a:t>
          </a:r>
          <a:r>
            <a:rPr lang="ca-ES" sz="1400" kern="1200" dirty="0" err="1" smtClean="0"/>
            <a:t>trabajo</a:t>
          </a:r>
          <a:r>
            <a:rPr lang="ca-ES" sz="1400" kern="1200" dirty="0" smtClean="0"/>
            <a:t> </a:t>
          </a:r>
          <a:r>
            <a:rPr lang="ca-ES" sz="1400" kern="1200" dirty="0" err="1" smtClean="0"/>
            <a:t>internacionales</a:t>
          </a:r>
          <a:r>
            <a:rPr lang="ca-ES" sz="1400" kern="1200" dirty="0" smtClean="0"/>
            <a:t> </a:t>
          </a:r>
          <a:r>
            <a:rPr lang="ca-ES" sz="1400" kern="1200" dirty="0" smtClean="0"/>
            <a:t>(</a:t>
          </a:r>
          <a:r>
            <a:rPr lang="ca-ES" sz="1400" kern="1200" dirty="0" err="1" smtClean="0"/>
            <a:t>Educación</a:t>
          </a:r>
          <a:r>
            <a:rPr lang="ca-ES" sz="1400" kern="1200" dirty="0" smtClean="0"/>
            <a:t>, Red, </a:t>
          </a:r>
          <a:r>
            <a:rPr lang="ca-ES" sz="1400" kern="1200" dirty="0" err="1" smtClean="0"/>
            <a:t>Tecnología</a:t>
          </a:r>
          <a:r>
            <a:rPr lang="ca-ES" sz="1400" kern="1200" dirty="0" smtClean="0"/>
            <a:t>, </a:t>
          </a:r>
          <a:r>
            <a:rPr lang="ca-ES" sz="1400" kern="1200" dirty="0" err="1" smtClean="0"/>
            <a:t>Finanzas</a:t>
          </a:r>
          <a:r>
            <a:rPr lang="ca-ES" sz="1400" kern="1200" dirty="0" smtClean="0"/>
            <a:t>, </a:t>
          </a:r>
          <a:r>
            <a:rPr lang="ca-ES" sz="1400" kern="1200" dirty="0" err="1" smtClean="0"/>
            <a:t>Comunicación</a:t>
          </a:r>
          <a:r>
            <a:rPr lang="ca-ES" sz="1400" kern="1200" dirty="0" smtClean="0"/>
            <a:t>)</a:t>
          </a:r>
          <a:endParaRPr lang="es-ES" sz="1400" kern="1200" dirty="0"/>
        </a:p>
        <a:p>
          <a:pPr marL="114300" lvl="1" indent="-114300" algn="l" defTabSz="622300">
            <a:lnSpc>
              <a:spcPct val="90000"/>
            </a:lnSpc>
            <a:spcBef>
              <a:spcPct val="0"/>
            </a:spcBef>
            <a:spcAft>
              <a:spcPct val="15000"/>
            </a:spcAft>
            <a:buChar char="••"/>
          </a:pPr>
          <a:r>
            <a:rPr lang="ca-ES" sz="1400" kern="1200" dirty="0" err="1" smtClean="0"/>
            <a:t>Liaison</a:t>
          </a:r>
          <a:r>
            <a:rPr lang="ca-ES" sz="1400" kern="1200" dirty="0" smtClean="0"/>
            <a:t> </a:t>
          </a:r>
          <a:r>
            <a:rPr lang="ca-ES" sz="1400" kern="1200" dirty="0" smtClean="0"/>
            <a:t>Offices</a:t>
          </a:r>
          <a:endParaRPr lang="es-ES" sz="1400" kern="1200" dirty="0"/>
        </a:p>
      </dsp:txBody>
      <dsp:txXfrm>
        <a:off x="0" y="265100"/>
        <a:ext cx="7878400" cy="1764000"/>
      </dsp:txXfrm>
    </dsp:sp>
    <dsp:sp modelId="{888FD672-205A-48B8-810F-F8915B7F4438}">
      <dsp:nvSpPr>
        <dsp:cNvPr id="0" name=""/>
        <dsp:cNvSpPr/>
      </dsp:nvSpPr>
      <dsp:spPr>
        <a:xfrm>
          <a:off x="418147" y="58460"/>
          <a:ext cx="5854065"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270" tIns="0" rIns="221270" bIns="0" numCol="1" spcCol="1270" anchor="ctr" anchorCtr="0">
          <a:noAutofit/>
        </a:bodyPr>
        <a:lstStyle/>
        <a:p>
          <a:pPr marL="0" lvl="0" indent="0" algn="l" defTabSz="666750">
            <a:lnSpc>
              <a:spcPct val="90000"/>
            </a:lnSpc>
            <a:spcBef>
              <a:spcPct val="0"/>
            </a:spcBef>
            <a:spcAft>
              <a:spcPct val="35000"/>
            </a:spcAft>
          </a:pPr>
          <a:r>
            <a:rPr lang="ca-ES" sz="1500" kern="1200" dirty="0" err="1" smtClean="0"/>
            <a:t>Nivel</a:t>
          </a:r>
          <a:r>
            <a:rPr lang="ca-ES" sz="1500" kern="1200" dirty="0" smtClean="0"/>
            <a:t> internacional</a:t>
          </a:r>
          <a:endParaRPr lang="es-ES" sz="1500" kern="1200" dirty="0"/>
        </a:p>
      </dsp:txBody>
      <dsp:txXfrm>
        <a:off x="438322" y="78635"/>
        <a:ext cx="5813715" cy="3729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B25FC5-DC90-45EC-9E41-1C64B6F38A78}">
      <dsp:nvSpPr>
        <dsp:cNvPr id="0" name=""/>
        <dsp:cNvSpPr/>
      </dsp:nvSpPr>
      <dsp:spPr>
        <a:xfrm>
          <a:off x="652" y="1113840"/>
          <a:ext cx="1819543" cy="224172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3AAA00-50C7-445E-A009-FBD84F30F187}">
      <dsp:nvSpPr>
        <dsp:cNvPr id="0" name=""/>
        <dsp:cNvSpPr/>
      </dsp:nvSpPr>
      <dsp:spPr>
        <a:xfrm>
          <a:off x="418571" y="2380560"/>
          <a:ext cx="1458598" cy="14585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ctr" defTabSz="622300">
            <a:lnSpc>
              <a:spcPct val="90000"/>
            </a:lnSpc>
            <a:spcBef>
              <a:spcPct val="0"/>
            </a:spcBef>
            <a:spcAft>
              <a:spcPct val="35000"/>
            </a:spcAft>
          </a:pPr>
          <a:r>
            <a:rPr lang="en-US" sz="1400" kern="1200" dirty="0" smtClean="0"/>
            <a:t>Experience of Studying Abroad (2005)</a:t>
          </a:r>
          <a:endParaRPr lang="en-US" sz="1400" kern="1200" dirty="0"/>
        </a:p>
        <a:p>
          <a:pPr marL="57150" lvl="1" indent="-57150" algn="l" defTabSz="488950">
            <a:lnSpc>
              <a:spcPct val="90000"/>
            </a:lnSpc>
            <a:spcBef>
              <a:spcPct val="0"/>
            </a:spcBef>
            <a:spcAft>
              <a:spcPct val="15000"/>
            </a:spcAft>
            <a:buChar char="••"/>
          </a:pPr>
          <a:r>
            <a:rPr lang="en-US" sz="1100" kern="1200" dirty="0" smtClean="0"/>
            <a:t>8000 </a:t>
          </a:r>
          <a:r>
            <a:rPr lang="en-US" sz="1100" kern="1200" dirty="0" err="1" smtClean="0"/>
            <a:t>respuestas</a:t>
          </a:r>
          <a:endParaRPr lang="en-US" sz="1100" kern="1200" dirty="0"/>
        </a:p>
        <a:p>
          <a:pPr marL="57150" lvl="1" indent="-57150" algn="l" defTabSz="488950">
            <a:lnSpc>
              <a:spcPct val="90000"/>
            </a:lnSpc>
            <a:spcBef>
              <a:spcPct val="0"/>
            </a:spcBef>
            <a:spcAft>
              <a:spcPct val="15000"/>
            </a:spcAft>
            <a:buChar char="••"/>
          </a:pPr>
          <a:r>
            <a:rPr lang="en-US" sz="1100" kern="1200" dirty="0" err="1" smtClean="0"/>
            <a:t>Experiencia</a:t>
          </a:r>
          <a:r>
            <a:rPr lang="en-US" sz="1100" kern="1200" dirty="0" smtClean="0"/>
            <a:t> y </a:t>
          </a:r>
          <a:r>
            <a:rPr lang="en-US" sz="1100" kern="1200" dirty="0" err="1" smtClean="0"/>
            <a:t>satisfacción</a:t>
          </a:r>
          <a:endParaRPr lang="en-US" sz="1100" kern="1200" dirty="0"/>
        </a:p>
      </dsp:txBody>
      <dsp:txXfrm>
        <a:off x="461292" y="2423281"/>
        <a:ext cx="1373156" cy="1373156"/>
      </dsp:txXfrm>
    </dsp:sp>
    <dsp:sp modelId="{213B7765-D52A-4406-A355-B514331145B0}">
      <dsp:nvSpPr>
        <dsp:cNvPr id="0" name=""/>
        <dsp:cNvSpPr/>
      </dsp:nvSpPr>
      <dsp:spPr>
        <a:xfrm rot="21578407">
          <a:off x="2037987" y="2051693"/>
          <a:ext cx="217797" cy="3504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2037988" y="2121994"/>
        <a:ext cx="152458" cy="210288"/>
      </dsp:txXfrm>
    </dsp:sp>
    <dsp:sp modelId="{F07D1082-58EA-4A54-979E-1AF4B7B02294}">
      <dsp:nvSpPr>
        <dsp:cNvPr id="0" name=""/>
        <dsp:cNvSpPr/>
      </dsp:nvSpPr>
      <dsp:spPr>
        <a:xfrm>
          <a:off x="2442462" y="1129162"/>
          <a:ext cx="1814730" cy="218043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5C7537-CB33-4774-AE9E-05DEEC825BEC}">
      <dsp:nvSpPr>
        <dsp:cNvPr id="0" name=""/>
        <dsp:cNvSpPr/>
      </dsp:nvSpPr>
      <dsp:spPr>
        <a:xfrm>
          <a:off x="2857974" y="2365238"/>
          <a:ext cx="1458598" cy="14585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ctr" defTabSz="622300">
            <a:lnSpc>
              <a:spcPct val="90000"/>
            </a:lnSpc>
            <a:spcBef>
              <a:spcPct val="0"/>
            </a:spcBef>
            <a:spcAft>
              <a:spcPct val="35000"/>
            </a:spcAft>
          </a:pPr>
          <a:r>
            <a:rPr lang="en-US" sz="1400" kern="1200" dirty="0" smtClean="0"/>
            <a:t>Exchange Students’ Rights (2006)</a:t>
          </a:r>
          <a:endParaRPr lang="en-US" sz="1400" kern="1200" dirty="0"/>
        </a:p>
        <a:p>
          <a:pPr marL="57150" lvl="1" indent="-57150" algn="l" defTabSz="488950">
            <a:lnSpc>
              <a:spcPct val="90000"/>
            </a:lnSpc>
            <a:spcBef>
              <a:spcPct val="0"/>
            </a:spcBef>
            <a:spcAft>
              <a:spcPct val="15000"/>
            </a:spcAft>
            <a:buChar char="••"/>
          </a:pPr>
          <a:r>
            <a:rPr lang="en-US" sz="1100" kern="1200" dirty="0" smtClean="0"/>
            <a:t>12.378 </a:t>
          </a:r>
          <a:r>
            <a:rPr lang="en-US" sz="1100" kern="1200" dirty="0" err="1" smtClean="0"/>
            <a:t>respuestas</a:t>
          </a:r>
          <a:endParaRPr lang="en-US" sz="1100" kern="1200" dirty="0"/>
        </a:p>
        <a:p>
          <a:pPr marL="57150" lvl="1" indent="-57150" algn="l" defTabSz="488950">
            <a:lnSpc>
              <a:spcPct val="90000"/>
            </a:lnSpc>
            <a:spcBef>
              <a:spcPct val="0"/>
            </a:spcBef>
            <a:spcAft>
              <a:spcPct val="15000"/>
            </a:spcAft>
            <a:buChar char="••"/>
          </a:pPr>
          <a:r>
            <a:rPr lang="en-US" sz="1100" kern="1200" dirty="0" err="1" smtClean="0"/>
            <a:t>Derechos</a:t>
          </a:r>
          <a:r>
            <a:rPr lang="en-US" sz="1100" kern="1200" dirty="0" smtClean="0"/>
            <a:t> de los </a:t>
          </a:r>
          <a:r>
            <a:rPr lang="en-US" sz="1100" kern="1200" dirty="0" err="1" smtClean="0"/>
            <a:t>estudiantes</a:t>
          </a:r>
          <a:endParaRPr lang="en-US" sz="1100" kern="1200" dirty="0"/>
        </a:p>
      </dsp:txBody>
      <dsp:txXfrm>
        <a:off x="2900695" y="2407959"/>
        <a:ext cx="1373156" cy="1373156"/>
      </dsp:txXfrm>
    </dsp:sp>
    <dsp:sp modelId="{7016FE96-4D90-40EB-9021-50064EC14B94}">
      <dsp:nvSpPr>
        <dsp:cNvPr id="0" name=""/>
        <dsp:cNvSpPr/>
      </dsp:nvSpPr>
      <dsp:spPr>
        <a:xfrm rot="21551600">
          <a:off x="4475817" y="2026744"/>
          <a:ext cx="218657" cy="3504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4475820" y="2097302"/>
        <a:ext cx="153060" cy="210288"/>
      </dsp:txXfrm>
    </dsp:sp>
    <dsp:sp modelId="{5AB97B22-B899-4358-9045-C283D37A59C3}">
      <dsp:nvSpPr>
        <dsp:cNvPr id="0" name=""/>
        <dsp:cNvSpPr/>
      </dsp:nvSpPr>
      <dsp:spPr>
        <a:xfrm>
          <a:off x="4881865" y="1162790"/>
          <a:ext cx="1712672" cy="2045918"/>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0000" b="-2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13A7266-7F7E-47A1-AC75-AA0DAF320780}">
      <dsp:nvSpPr>
        <dsp:cNvPr id="0" name=""/>
        <dsp:cNvSpPr/>
      </dsp:nvSpPr>
      <dsp:spPr>
        <a:xfrm>
          <a:off x="5246348" y="2331610"/>
          <a:ext cx="1458598" cy="14585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ctr" defTabSz="622300">
            <a:lnSpc>
              <a:spcPct val="90000"/>
            </a:lnSpc>
            <a:spcBef>
              <a:spcPct val="0"/>
            </a:spcBef>
            <a:spcAft>
              <a:spcPct val="35000"/>
            </a:spcAft>
          </a:pPr>
          <a:r>
            <a:rPr lang="en-US" sz="1400" kern="1200" dirty="0" smtClean="0"/>
            <a:t>Generation Mobility (2007)</a:t>
          </a:r>
          <a:endParaRPr lang="en-US" sz="1400" kern="1200" dirty="0"/>
        </a:p>
        <a:p>
          <a:pPr marL="57150" lvl="1" indent="-57150" algn="l" defTabSz="488950">
            <a:lnSpc>
              <a:spcPct val="90000"/>
            </a:lnSpc>
            <a:spcBef>
              <a:spcPct val="0"/>
            </a:spcBef>
            <a:spcAft>
              <a:spcPct val="15000"/>
            </a:spcAft>
            <a:buChar char="••"/>
          </a:pPr>
          <a:r>
            <a:rPr lang="en-US" sz="1100" kern="1200" dirty="0" smtClean="0"/>
            <a:t>&gt; 8.000 </a:t>
          </a:r>
          <a:r>
            <a:rPr lang="en-US" sz="1100" kern="1200" dirty="0" err="1" smtClean="0"/>
            <a:t>respuestas</a:t>
          </a:r>
          <a:endParaRPr lang="en-US" sz="1100" kern="1200" dirty="0"/>
        </a:p>
        <a:p>
          <a:pPr marL="57150" lvl="1" indent="-57150" algn="l" defTabSz="488950">
            <a:lnSpc>
              <a:spcPct val="90000"/>
            </a:lnSpc>
            <a:spcBef>
              <a:spcPct val="0"/>
            </a:spcBef>
            <a:spcAft>
              <a:spcPct val="15000"/>
            </a:spcAft>
            <a:buChar char="••"/>
          </a:pPr>
          <a:r>
            <a:rPr lang="en-US" sz="1100" kern="1200" dirty="0" err="1" smtClean="0"/>
            <a:t>Análisis</a:t>
          </a:r>
          <a:r>
            <a:rPr lang="en-US" sz="1100" kern="1200" dirty="0" smtClean="0"/>
            <a:t> del </a:t>
          </a:r>
          <a:r>
            <a:rPr lang="en-US" sz="1100" kern="1200" dirty="0" err="1" smtClean="0"/>
            <a:t>perfil</a:t>
          </a:r>
          <a:r>
            <a:rPr lang="en-US" sz="1100" kern="1200" dirty="0" smtClean="0"/>
            <a:t> del </a:t>
          </a:r>
          <a:r>
            <a:rPr lang="en-US" sz="1100" kern="1200" dirty="0" err="1" smtClean="0"/>
            <a:t>estudiante</a:t>
          </a:r>
          <a:r>
            <a:rPr lang="en-US" sz="1100" kern="1200" dirty="0" smtClean="0"/>
            <a:t> Erasmus</a:t>
          </a:r>
          <a:endParaRPr lang="en-US" sz="1100" kern="1200" dirty="0"/>
        </a:p>
      </dsp:txBody>
      <dsp:txXfrm>
        <a:off x="5289069" y="2374331"/>
        <a:ext cx="1373156" cy="13731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ontenidor de capçalera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s-ES"/>
          </a:p>
        </p:txBody>
      </p:sp>
      <p:sp>
        <p:nvSpPr>
          <p:cNvPr id="3" name="Contenidor de data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267AA3E6-A0F5-43DC-B557-1C735AA8FCFE}" type="datetimeFigureOut">
              <a:rPr lang="es-ES" smtClean="0"/>
              <a:t>12/12/2012</a:t>
            </a:fld>
            <a:endParaRPr lang="es-ES"/>
          </a:p>
        </p:txBody>
      </p:sp>
      <p:sp>
        <p:nvSpPr>
          <p:cNvPr id="4" name="Contenidor de peu de pàgina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s-ES"/>
          </a:p>
        </p:txBody>
      </p:sp>
      <p:sp>
        <p:nvSpPr>
          <p:cNvPr id="5" name="Contenidor de número de diapositiva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86969AEE-0D36-4F8E-8D04-55C1F2A7D76E}" type="slidenum">
              <a:rPr lang="es-ES" smtClean="0"/>
              <a:t>‹#›</a:t>
            </a:fld>
            <a:endParaRPr lang="es-ES"/>
          </a:p>
        </p:txBody>
      </p:sp>
    </p:spTree>
    <p:extLst>
      <p:ext uri="{BB962C8B-B14F-4D97-AF65-F5344CB8AC3E}">
        <p14:creationId xmlns:p14="http://schemas.microsoft.com/office/powerpoint/2010/main" val="259767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15B323AC-43C2-411A-ACB2-FB92FF2C6B6A}" type="datetimeFigureOut">
              <a:rPr lang="en-US" smtClean="0"/>
              <a:t>12/12/2012</a:t>
            </a:fld>
            <a:endParaRPr lang="en-US"/>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n-US"/>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41A1D7EB-FBBE-4EC1-9C95-4D97ACE8E547}" type="slidenum">
              <a:rPr lang="en-US" smtClean="0"/>
              <a:t>‹#›</a:t>
            </a:fld>
            <a:endParaRPr lang="en-US"/>
          </a:p>
        </p:txBody>
      </p:sp>
    </p:spTree>
    <p:extLst>
      <p:ext uri="{BB962C8B-B14F-4D97-AF65-F5344CB8AC3E}">
        <p14:creationId xmlns:p14="http://schemas.microsoft.com/office/powerpoint/2010/main" val="2429010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esn.org/content/esnsurvey"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pPr defTabSz="990478"/>
            <a:r>
              <a:rPr lang="ca-ES" dirty="0" err="1" smtClean="0"/>
              <a:t>Buenas</a:t>
            </a:r>
            <a:r>
              <a:rPr lang="ca-ES" baseline="0" dirty="0" smtClean="0"/>
              <a:t> tardes. </a:t>
            </a:r>
            <a:r>
              <a:rPr lang="ca-ES" baseline="0" dirty="0" err="1" smtClean="0"/>
              <a:t>Soy</a:t>
            </a:r>
            <a:r>
              <a:rPr lang="ca-ES" baseline="0" dirty="0" smtClean="0"/>
              <a:t> Jesús Escrivá, actual RN de ESN España. </a:t>
            </a:r>
            <a:r>
              <a:rPr lang="ca-ES" baseline="0" dirty="0" err="1" smtClean="0"/>
              <a:t>Hoy</a:t>
            </a:r>
            <a:r>
              <a:rPr lang="ca-ES" baseline="0" dirty="0" smtClean="0"/>
              <a:t> </a:t>
            </a:r>
            <a:r>
              <a:rPr lang="ca-ES" baseline="0" dirty="0" err="1" smtClean="0"/>
              <a:t>hablaré</a:t>
            </a:r>
            <a:r>
              <a:rPr lang="ca-ES" baseline="0" dirty="0" smtClean="0"/>
              <a:t> de </a:t>
            </a:r>
            <a:r>
              <a:rPr lang="ca-ES" baseline="0" dirty="0" err="1" smtClean="0"/>
              <a:t>qué</a:t>
            </a:r>
            <a:r>
              <a:rPr lang="ca-ES" baseline="0" dirty="0" smtClean="0"/>
              <a:t> es lo que </a:t>
            </a:r>
            <a:r>
              <a:rPr lang="ca-ES" baseline="0" dirty="0" err="1" smtClean="0"/>
              <a:t>hacemos</a:t>
            </a:r>
            <a:r>
              <a:rPr lang="ca-ES" baseline="0" dirty="0" smtClean="0"/>
              <a:t> en </a:t>
            </a:r>
            <a:r>
              <a:rPr lang="ca-ES" baseline="0" dirty="0" err="1" smtClean="0"/>
              <a:t>nuestra</a:t>
            </a:r>
            <a:r>
              <a:rPr lang="ca-ES" baseline="0" dirty="0" smtClean="0"/>
              <a:t> </a:t>
            </a:r>
            <a:r>
              <a:rPr lang="ca-ES" baseline="0" dirty="0" err="1" smtClean="0"/>
              <a:t>organización</a:t>
            </a:r>
            <a:r>
              <a:rPr lang="ca-ES" baseline="0" dirty="0" smtClean="0"/>
              <a:t>, </a:t>
            </a:r>
            <a:r>
              <a:rPr lang="ca-ES" baseline="0" dirty="0" err="1" smtClean="0"/>
              <a:t>nuestros</a:t>
            </a:r>
            <a:r>
              <a:rPr lang="ca-ES" baseline="0" dirty="0" smtClean="0"/>
              <a:t> </a:t>
            </a:r>
            <a:r>
              <a:rPr lang="ca-ES" baseline="0" dirty="0" err="1" smtClean="0"/>
              <a:t>principales</a:t>
            </a:r>
            <a:r>
              <a:rPr lang="ca-ES" baseline="0" dirty="0" smtClean="0"/>
              <a:t> </a:t>
            </a:r>
            <a:r>
              <a:rPr lang="ca-ES" baseline="0" dirty="0" err="1" smtClean="0"/>
              <a:t>proyectos</a:t>
            </a:r>
            <a:r>
              <a:rPr lang="ca-ES" baseline="0" dirty="0" smtClean="0"/>
              <a:t>, y </a:t>
            </a:r>
            <a:r>
              <a:rPr lang="ca-ES" baseline="0" dirty="0" err="1" smtClean="0"/>
              <a:t>luego</a:t>
            </a:r>
            <a:r>
              <a:rPr lang="ca-ES" baseline="0" dirty="0" smtClean="0"/>
              <a:t> </a:t>
            </a:r>
            <a:r>
              <a:rPr lang="ca-ES" baseline="0" dirty="0" err="1" smtClean="0"/>
              <a:t>pasaremos</a:t>
            </a:r>
            <a:r>
              <a:rPr lang="ca-ES" baseline="0" dirty="0" smtClean="0"/>
              <a:t> a </a:t>
            </a:r>
            <a:r>
              <a:rPr lang="ca-ES" baseline="0" dirty="0" err="1" smtClean="0"/>
              <a:t>analizar</a:t>
            </a:r>
            <a:r>
              <a:rPr lang="ca-ES" baseline="0" dirty="0" smtClean="0"/>
              <a:t> de </a:t>
            </a:r>
            <a:r>
              <a:rPr lang="ca-ES" baseline="0" dirty="0" err="1" smtClean="0"/>
              <a:t>lleno</a:t>
            </a:r>
            <a:r>
              <a:rPr lang="ca-ES" baseline="0" dirty="0" smtClean="0"/>
              <a:t> los </a:t>
            </a:r>
            <a:r>
              <a:rPr lang="ca-ES" baseline="0" dirty="0" err="1" smtClean="0"/>
              <a:t>resultados</a:t>
            </a:r>
            <a:r>
              <a:rPr lang="ca-ES" baseline="0" dirty="0" smtClean="0"/>
              <a:t> de </a:t>
            </a:r>
            <a:r>
              <a:rPr lang="ca-ES" baseline="0" dirty="0" err="1" smtClean="0"/>
              <a:t>nuestra</a:t>
            </a:r>
            <a:r>
              <a:rPr lang="ca-ES" baseline="0" dirty="0" smtClean="0"/>
              <a:t> última </a:t>
            </a:r>
            <a:r>
              <a:rPr lang="ca-ES" baseline="0" dirty="0" err="1" smtClean="0"/>
              <a:t>encuesta</a:t>
            </a:r>
            <a:r>
              <a:rPr lang="ca-ES" baseline="0" dirty="0" smtClean="0"/>
              <a:t> de </a:t>
            </a:r>
            <a:r>
              <a:rPr lang="ca-ES" baseline="0" dirty="0" err="1" smtClean="0"/>
              <a:t>movilidad</a:t>
            </a:r>
            <a:r>
              <a:rPr lang="ca-ES" baseline="0" dirty="0" smtClean="0"/>
              <a:t>. </a:t>
            </a:r>
            <a:r>
              <a:rPr lang="ca-ES" baseline="0" dirty="0" err="1" smtClean="0"/>
              <a:t>Pero</a:t>
            </a:r>
            <a:r>
              <a:rPr lang="ca-ES" baseline="0" dirty="0" smtClean="0"/>
              <a:t> antes, </a:t>
            </a:r>
            <a:r>
              <a:rPr lang="ca-ES" baseline="0" dirty="0" err="1" smtClean="0"/>
              <a:t>quisiera</a:t>
            </a:r>
            <a:r>
              <a:rPr lang="ca-ES" baseline="0" dirty="0" smtClean="0"/>
              <a:t> </a:t>
            </a:r>
            <a:r>
              <a:rPr lang="ca-ES" baseline="0" dirty="0" err="1" smtClean="0"/>
              <a:t>agradecer</a:t>
            </a:r>
            <a:r>
              <a:rPr lang="ca-ES" baseline="0" dirty="0" smtClean="0"/>
              <a:t> a la OAPEE la </a:t>
            </a:r>
            <a:r>
              <a:rPr lang="ca-ES" baseline="0" dirty="0" err="1" smtClean="0"/>
              <a:t>oportunidad</a:t>
            </a:r>
            <a:r>
              <a:rPr lang="ca-ES" baseline="0" dirty="0" smtClean="0"/>
              <a:t> que se nos brinda al estar aquí </a:t>
            </a:r>
            <a:r>
              <a:rPr lang="ca-ES" baseline="0" dirty="0" err="1" smtClean="0"/>
              <a:t>presentando</a:t>
            </a:r>
            <a:r>
              <a:rPr lang="ca-ES" baseline="0" dirty="0" smtClean="0"/>
              <a:t> </a:t>
            </a:r>
            <a:r>
              <a:rPr lang="ca-ES" baseline="0" dirty="0" err="1" smtClean="0"/>
              <a:t>nuestro</a:t>
            </a:r>
            <a:r>
              <a:rPr lang="ca-ES" baseline="0" dirty="0" smtClean="0"/>
              <a:t> </a:t>
            </a:r>
            <a:r>
              <a:rPr lang="ca-ES" baseline="0" dirty="0" err="1" smtClean="0"/>
              <a:t>trabajo</a:t>
            </a:r>
            <a:r>
              <a:rPr lang="ca-ES" baseline="0" dirty="0" smtClean="0"/>
              <a:t> </a:t>
            </a:r>
            <a:r>
              <a:rPr lang="ca-ES" baseline="0" dirty="0" err="1" smtClean="0"/>
              <a:t>hoy</a:t>
            </a:r>
            <a:r>
              <a:rPr lang="ca-ES" baseline="0" dirty="0" smtClean="0"/>
              <a:t>. Y es que si </a:t>
            </a:r>
            <a:r>
              <a:rPr lang="ca-ES" baseline="0" dirty="0" err="1" smtClean="0"/>
              <a:t>existe</a:t>
            </a:r>
            <a:r>
              <a:rPr lang="ca-ES" baseline="0" dirty="0" smtClean="0"/>
              <a:t> alguna </a:t>
            </a:r>
            <a:r>
              <a:rPr lang="ca-ES" baseline="0" dirty="0" err="1" smtClean="0"/>
              <a:t>organización</a:t>
            </a:r>
            <a:r>
              <a:rPr lang="ca-ES" baseline="0" dirty="0" smtClean="0"/>
              <a:t> estudiantil experta en el </a:t>
            </a:r>
            <a:r>
              <a:rPr lang="ca-ES" baseline="0" dirty="0" err="1" smtClean="0"/>
              <a:t>intercambio</a:t>
            </a:r>
            <a:r>
              <a:rPr lang="ca-ES" baseline="0" dirty="0" smtClean="0"/>
              <a:t> </a:t>
            </a:r>
            <a:r>
              <a:rPr lang="ca-ES" baseline="0" dirty="0" err="1" smtClean="0"/>
              <a:t>académico</a:t>
            </a:r>
            <a:r>
              <a:rPr lang="ca-ES" baseline="0" dirty="0" smtClean="0"/>
              <a:t> y </a:t>
            </a:r>
            <a:r>
              <a:rPr lang="ca-ES" baseline="0" dirty="0" err="1" smtClean="0"/>
              <a:t>sus</a:t>
            </a:r>
            <a:r>
              <a:rPr lang="ca-ES" baseline="0" dirty="0" smtClean="0"/>
              <a:t> </a:t>
            </a:r>
            <a:r>
              <a:rPr lang="ca-ES" baseline="0" dirty="0" err="1" smtClean="0"/>
              <a:t>consecuencias</a:t>
            </a:r>
            <a:r>
              <a:rPr lang="ca-ES" baseline="0" dirty="0" smtClean="0"/>
              <a:t>, </a:t>
            </a:r>
            <a:r>
              <a:rPr lang="ca-ES" baseline="0" dirty="0" err="1" smtClean="0"/>
              <a:t>esa</a:t>
            </a:r>
            <a:r>
              <a:rPr lang="ca-ES" baseline="0" dirty="0" smtClean="0"/>
              <a:t> es ESN.</a:t>
            </a:r>
            <a:endParaRPr lang="es-ES" dirty="0" smtClean="0"/>
          </a:p>
          <a:p>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a:t>
            </a:fld>
            <a:endParaRPr lang="en-US"/>
          </a:p>
        </p:txBody>
      </p:sp>
    </p:spTree>
    <p:extLst>
      <p:ext uri="{BB962C8B-B14F-4D97-AF65-F5344CB8AC3E}">
        <p14:creationId xmlns:p14="http://schemas.microsoft.com/office/powerpoint/2010/main" val="3524988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10</a:t>
            </a:fld>
            <a:endParaRPr lang="en-US"/>
          </a:p>
        </p:txBody>
      </p:sp>
    </p:spTree>
    <p:extLst>
      <p:ext uri="{BB962C8B-B14F-4D97-AF65-F5344CB8AC3E}">
        <p14:creationId xmlns:p14="http://schemas.microsoft.com/office/powerpoint/2010/main" val="1979105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11</a:t>
            </a:fld>
            <a:endParaRPr lang="en-US"/>
          </a:p>
        </p:txBody>
      </p:sp>
    </p:spTree>
    <p:extLst>
      <p:ext uri="{BB962C8B-B14F-4D97-AF65-F5344CB8AC3E}">
        <p14:creationId xmlns:p14="http://schemas.microsoft.com/office/powerpoint/2010/main" val="3564266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12</a:t>
            </a:fld>
            <a:endParaRPr lang="en-US"/>
          </a:p>
        </p:txBody>
      </p:sp>
    </p:spTree>
    <p:extLst>
      <p:ext uri="{BB962C8B-B14F-4D97-AF65-F5344CB8AC3E}">
        <p14:creationId xmlns:p14="http://schemas.microsoft.com/office/powerpoint/2010/main" val="3976112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Experience of Studying Abroad (2005)</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Exchange Students’ Rights (2006)</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Generation Mobility (2007)</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Exchanging Cultures (2008)</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Information for Exchange (2009)</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E-Value-ate Your Exchange (2010)</a:t>
            </a:r>
            <a:endParaRPr lang="en-US" sz="1300" dirty="0">
              <a:solidFill>
                <a:srgbClr val="FF0000"/>
              </a:solidFill>
              <a:latin typeface="Trebuchet MS" charset="0"/>
            </a:endParaRP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Exchange, Employment and Added Value (2011), </a:t>
            </a:r>
            <a:r>
              <a:rPr lang="en-US" sz="1300" dirty="0">
                <a:solidFill>
                  <a:srgbClr val="FF0000"/>
                </a:solidFill>
                <a:latin typeface="Trebuchet MS" charset="0"/>
              </a:rPr>
              <a:t>currently </a:t>
            </a:r>
            <a:r>
              <a:rPr lang="en-US" sz="1300" dirty="0" err="1">
                <a:solidFill>
                  <a:srgbClr val="FF0000"/>
                </a:solidFill>
                <a:latin typeface="Trebuchet MS" charset="0"/>
              </a:rPr>
              <a:t>analysed</a:t>
            </a:r>
            <a:endParaRPr lang="en-US" sz="1300" dirty="0">
              <a:solidFill>
                <a:srgbClr val="FF0000"/>
              </a:solidFill>
              <a:latin typeface="Trebuchet MS" charset="0"/>
            </a:endParaRPr>
          </a:p>
          <a:p>
            <a:endParaRPr lang="en-U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13</a:t>
            </a:fld>
            <a:endParaRPr lang="en-US"/>
          </a:p>
        </p:txBody>
      </p:sp>
    </p:spTree>
    <p:extLst>
      <p:ext uri="{BB962C8B-B14F-4D97-AF65-F5344CB8AC3E}">
        <p14:creationId xmlns:p14="http://schemas.microsoft.com/office/powerpoint/2010/main" val="2792393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Experience of Studying Abroad (2005) </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Exchange Students’ Rights (2006) </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Generation Mobility (2007) </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Exchanging Cultures (2008) </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Information for Exchange (2009), </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E-Value-ate Your Exchange (2010), </a:t>
            </a:r>
            <a:r>
              <a:rPr lang="en-US" sz="1300" dirty="0">
                <a:solidFill>
                  <a:srgbClr val="FF0000"/>
                </a:solidFill>
                <a:latin typeface="Trebuchet MS" charset="0"/>
              </a:rPr>
              <a:t> </a:t>
            </a:r>
          </a:p>
          <a:p>
            <a:pPr marL="369710" indent="-369710">
              <a:spcBef>
                <a:spcPts val="731"/>
              </a:spcBef>
              <a:buClr>
                <a:srgbClr val="333399"/>
              </a:buClr>
              <a:buBlip>
                <a:blip r:embed="rId3"/>
              </a:buBlip>
              <a:tabLst>
                <a:tab pos="987039" algn="l"/>
                <a:tab pos="1977517" algn="l"/>
                <a:tab pos="2967995" algn="l"/>
                <a:tab pos="3958473" algn="l"/>
                <a:tab pos="4948951" algn="l"/>
                <a:tab pos="5939429" algn="l"/>
                <a:tab pos="6929907" algn="l"/>
                <a:tab pos="7920385" algn="l"/>
                <a:tab pos="8910864" algn="l"/>
                <a:tab pos="9901342" algn="l"/>
                <a:tab pos="10891820" algn="l"/>
              </a:tabLst>
            </a:pPr>
            <a:r>
              <a:rPr lang="en-US" sz="1300" dirty="0">
                <a:solidFill>
                  <a:srgbClr val="333399"/>
                </a:solidFill>
                <a:latin typeface="Trebuchet MS" charset="0"/>
              </a:rPr>
              <a:t>Exchange, Employment and Added Value (2011), </a:t>
            </a:r>
            <a:r>
              <a:rPr lang="en-US" sz="1300" dirty="0">
                <a:solidFill>
                  <a:srgbClr val="FF0000"/>
                </a:solidFill>
                <a:latin typeface="Trebuchet MS" charset="0"/>
              </a:rPr>
              <a:t>currently </a:t>
            </a:r>
            <a:r>
              <a:rPr lang="en-US" sz="1300" dirty="0" err="1">
                <a:solidFill>
                  <a:srgbClr val="FF0000"/>
                </a:solidFill>
                <a:latin typeface="Trebuchet MS" charset="0"/>
              </a:rPr>
              <a:t>analysed</a:t>
            </a:r>
            <a:endParaRPr lang="en-US" sz="1300" dirty="0">
              <a:solidFill>
                <a:srgbClr val="FF0000"/>
              </a:solidFill>
              <a:latin typeface="Trebuchet MS" charset="0"/>
            </a:endParaRPr>
          </a:p>
          <a:p>
            <a:endParaRPr lang="en-U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14</a:t>
            </a:fld>
            <a:endParaRPr lang="en-US"/>
          </a:p>
        </p:txBody>
      </p:sp>
    </p:spTree>
    <p:extLst>
      <p:ext uri="{BB962C8B-B14F-4D97-AF65-F5344CB8AC3E}">
        <p14:creationId xmlns:p14="http://schemas.microsoft.com/office/powerpoint/2010/main" val="2792393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n-US" sz="1300" dirty="0"/>
              <a:t>Aim of the ESNSurvey 2011</a:t>
            </a:r>
          </a:p>
          <a:p>
            <a:r>
              <a:rPr lang="en-US" sz="1300" b="1" dirty="0"/>
              <a:t>ESNSurvey 2011 "Exchange, Employment and Added Value"</a:t>
            </a:r>
            <a:r>
              <a:rPr lang="en-US" sz="1300" dirty="0"/>
              <a:t>. The financial crisis and the resulting troubles for the Euro have put European </a:t>
            </a:r>
            <a:r>
              <a:rPr lang="en-US" sz="1300" dirty="0" err="1"/>
              <a:t>labour</a:t>
            </a:r>
            <a:r>
              <a:rPr lang="en-US" sz="1300" dirty="0"/>
              <a:t> market mobility more than ever in the focus of attention. A high </a:t>
            </a:r>
            <a:r>
              <a:rPr lang="en-US" sz="1300" u="sng" dirty="0">
                <a:hlinkClick r:id="rId3" tooltip="Powered by Text-Enhance"/>
              </a:rPr>
              <a:t>degree</a:t>
            </a:r>
            <a:r>
              <a:rPr lang="en-US" sz="1300" dirty="0"/>
              <a:t> of flexibility and mobility is the best remedy to overcome the structural differences making the functioning and governing of the Eurozone as challenging as it is today. One of the most promising approaches to promote </a:t>
            </a:r>
            <a:r>
              <a:rPr lang="en-US" sz="1300" dirty="0" err="1"/>
              <a:t>labour</a:t>
            </a:r>
            <a:r>
              <a:rPr lang="en-US" sz="1300" dirty="0"/>
              <a:t> mobility is to increase student mobility.</a:t>
            </a:r>
          </a:p>
          <a:p>
            <a:r>
              <a:rPr lang="en-US" sz="1300" dirty="0"/>
              <a:t>The mobile students of today will be the mobile </a:t>
            </a:r>
            <a:r>
              <a:rPr lang="en-US" sz="1300" dirty="0" err="1"/>
              <a:t>labour</a:t>
            </a:r>
            <a:r>
              <a:rPr lang="en-US" sz="1300" dirty="0"/>
              <a:t> market participants of tomorrow, or so the idea goes. We want to provide further evidence and insight into that line of arguing with our 2011 edition of the ESN Survey. In addition, we have shorter parts exploring the impact of student mobility on the environment, satisfaction with student </a:t>
            </a:r>
            <a:r>
              <a:rPr lang="en-US" sz="1300" dirty="0" err="1"/>
              <a:t>organisations</a:t>
            </a:r>
            <a:r>
              <a:rPr lang="en-US" sz="1300" dirty="0"/>
              <a:t> and their impact on volunteering.</a:t>
            </a:r>
          </a:p>
          <a:p>
            <a:endParaRPr lang="en-U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15</a:t>
            </a:fld>
            <a:endParaRPr lang="en-US"/>
          </a:p>
        </p:txBody>
      </p:sp>
    </p:spTree>
    <p:extLst>
      <p:ext uri="{BB962C8B-B14F-4D97-AF65-F5344CB8AC3E}">
        <p14:creationId xmlns:p14="http://schemas.microsoft.com/office/powerpoint/2010/main" val="2792393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16</a:t>
            </a:fld>
            <a:endParaRPr lang="en-US"/>
          </a:p>
        </p:txBody>
      </p:sp>
    </p:spTree>
    <p:extLst>
      <p:ext uri="{BB962C8B-B14F-4D97-AF65-F5344CB8AC3E}">
        <p14:creationId xmlns:p14="http://schemas.microsoft.com/office/powerpoint/2010/main" val="892095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17</a:t>
            </a:fld>
            <a:endParaRPr lang="en-US"/>
          </a:p>
        </p:txBody>
      </p:sp>
    </p:spTree>
    <p:extLst>
      <p:ext uri="{BB962C8B-B14F-4D97-AF65-F5344CB8AC3E}">
        <p14:creationId xmlns:p14="http://schemas.microsoft.com/office/powerpoint/2010/main" val="2625747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n-GB" sz="1300" dirty="0"/>
              <a:t>(On a scale from 1 (Very Low) to 5 (Very High), n=5,994-14,996).</a:t>
            </a:r>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18</a:t>
            </a:fld>
            <a:endParaRPr lang="en-US"/>
          </a:p>
        </p:txBody>
      </p:sp>
    </p:spTree>
    <p:extLst>
      <p:ext uri="{BB962C8B-B14F-4D97-AF65-F5344CB8AC3E}">
        <p14:creationId xmlns:p14="http://schemas.microsoft.com/office/powerpoint/2010/main" val="1686672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n-GB" sz="1300" dirty="0"/>
              <a:t>(On a scale from 1 (totally disagree) to 5 (totally agree), n=2,388-20,929)</a:t>
            </a:r>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19</a:t>
            </a:fld>
            <a:endParaRPr lang="en-US"/>
          </a:p>
        </p:txBody>
      </p:sp>
    </p:spTree>
    <p:extLst>
      <p:ext uri="{BB962C8B-B14F-4D97-AF65-F5344CB8AC3E}">
        <p14:creationId xmlns:p14="http://schemas.microsoft.com/office/powerpoint/2010/main" val="3750487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ca-ES" dirty="0" err="1" smtClean="0"/>
              <a:t>Nuestra</a:t>
            </a:r>
            <a:r>
              <a:rPr lang="ca-ES" baseline="0" dirty="0" smtClean="0"/>
              <a:t> </a:t>
            </a:r>
            <a:r>
              <a:rPr lang="ca-ES" baseline="0" dirty="0" err="1" smtClean="0"/>
              <a:t>fundación</a:t>
            </a:r>
            <a:r>
              <a:rPr lang="ca-ES" baseline="0" dirty="0" smtClean="0"/>
              <a:t> se </a:t>
            </a:r>
            <a:r>
              <a:rPr lang="ca-ES" baseline="0" dirty="0" err="1" smtClean="0"/>
              <a:t>remonta</a:t>
            </a:r>
            <a:r>
              <a:rPr lang="ca-ES" baseline="0" dirty="0" smtClean="0"/>
              <a:t> al 1989 </a:t>
            </a:r>
            <a:r>
              <a:rPr lang="ca-ES" baseline="0" dirty="0" err="1" smtClean="0"/>
              <a:t>cuando</a:t>
            </a:r>
            <a:r>
              <a:rPr lang="ca-ES" baseline="0" dirty="0" smtClean="0"/>
              <a:t> un </a:t>
            </a:r>
            <a:r>
              <a:rPr lang="ca-ES" baseline="0" dirty="0" err="1" smtClean="0"/>
              <a:t>grupo</a:t>
            </a:r>
            <a:r>
              <a:rPr lang="ca-ES" baseline="0" dirty="0" smtClean="0"/>
              <a:t> de estudiantes de reunió en </a:t>
            </a:r>
            <a:r>
              <a:rPr lang="ca-ES" baseline="0" dirty="0" err="1" smtClean="0"/>
              <a:t>Bruselas</a:t>
            </a:r>
            <a:r>
              <a:rPr lang="ca-ES" baseline="0" dirty="0" smtClean="0"/>
              <a:t> a </a:t>
            </a:r>
            <a:r>
              <a:rPr lang="ca-ES" baseline="0" dirty="0" err="1" smtClean="0"/>
              <a:t>petición</a:t>
            </a:r>
            <a:r>
              <a:rPr lang="ca-ES" baseline="0" dirty="0" smtClean="0"/>
              <a:t> de la CE para </a:t>
            </a:r>
            <a:r>
              <a:rPr lang="ca-ES" baseline="0" dirty="0" err="1" smtClean="0"/>
              <a:t>analizar</a:t>
            </a:r>
            <a:r>
              <a:rPr lang="ca-ES" baseline="0" dirty="0" smtClean="0"/>
              <a:t> </a:t>
            </a:r>
            <a:r>
              <a:rPr lang="ca-ES" baseline="0" dirty="0" err="1" smtClean="0"/>
              <a:t>qué</a:t>
            </a:r>
            <a:r>
              <a:rPr lang="ca-ES" baseline="0" dirty="0" smtClean="0"/>
              <a:t> tal </a:t>
            </a:r>
            <a:r>
              <a:rPr lang="ca-ES" baseline="0" dirty="0" err="1" smtClean="0"/>
              <a:t>había</a:t>
            </a:r>
            <a:r>
              <a:rPr lang="ca-ES" baseline="0" dirty="0" smtClean="0"/>
              <a:t> </a:t>
            </a:r>
            <a:r>
              <a:rPr lang="ca-ES" baseline="0" dirty="0" err="1" smtClean="0"/>
              <a:t>ido</a:t>
            </a:r>
            <a:r>
              <a:rPr lang="ca-ES" baseline="0" dirty="0" smtClean="0"/>
              <a:t> </a:t>
            </a:r>
            <a:r>
              <a:rPr lang="ca-ES" baseline="0" dirty="0" err="1" smtClean="0"/>
              <a:t>aquel</a:t>
            </a:r>
            <a:r>
              <a:rPr lang="ca-ES" baseline="0" dirty="0" smtClean="0"/>
              <a:t> programa </a:t>
            </a:r>
            <a:r>
              <a:rPr lang="ca-ES" baseline="0" dirty="0" err="1" smtClean="0"/>
              <a:t>desconocido</a:t>
            </a:r>
            <a:r>
              <a:rPr lang="ca-ES" baseline="0" dirty="0" smtClean="0"/>
              <a:t> </a:t>
            </a:r>
            <a:r>
              <a:rPr lang="ca-ES" baseline="0" dirty="0" err="1" smtClean="0"/>
              <a:t>llamado</a:t>
            </a:r>
            <a:r>
              <a:rPr lang="ca-ES" baseline="0" dirty="0" smtClean="0"/>
              <a:t> Erasmus. Y la </a:t>
            </a:r>
            <a:r>
              <a:rPr lang="ca-ES" baseline="0" dirty="0" err="1" smtClean="0"/>
              <a:t>conclusión</a:t>
            </a:r>
            <a:r>
              <a:rPr lang="ca-ES" baseline="0" dirty="0" smtClean="0"/>
              <a:t> </a:t>
            </a:r>
            <a:r>
              <a:rPr lang="ca-ES" baseline="0" dirty="0" err="1" smtClean="0"/>
              <a:t>fue</a:t>
            </a:r>
            <a:r>
              <a:rPr lang="ca-ES" baseline="0" dirty="0" smtClean="0"/>
              <a:t> </a:t>
            </a:r>
            <a:r>
              <a:rPr lang="ca-ES" baseline="0" dirty="0" err="1" smtClean="0"/>
              <a:t>tajante</a:t>
            </a:r>
            <a:r>
              <a:rPr lang="ca-ES" baseline="0" dirty="0" smtClean="0"/>
              <a:t>: </a:t>
            </a:r>
            <a:r>
              <a:rPr lang="ca-ES" baseline="0" dirty="0" err="1" smtClean="0"/>
              <a:t>hacía</a:t>
            </a:r>
            <a:r>
              <a:rPr lang="ca-ES" baseline="0" dirty="0" smtClean="0"/>
              <a:t> falta un </a:t>
            </a:r>
            <a:r>
              <a:rPr lang="ca-ES" baseline="0" dirty="0" err="1" smtClean="0"/>
              <a:t>mayor</a:t>
            </a:r>
            <a:r>
              <a:rPr lang="ca-ES" baseline="0" dirty="0" smtClean="0"/>
              <a:t> </a:t>
            </a:r>
            <a:r>
              <a:rPr lang="ca-ES" baseline="0" dirty="0" err="1" smtClean="0"/>
              <a:t>acompañamiento</a:t>
            </a:r>
            <a:r>
              <a:rPr lang="ca-ES" baseline="0" dirty="0" smtClean="0"/>
              <a:t>. Y </a:t>
            </a:r>
            <a:r>
              <a:rPr lang="ca-ES" baseline="0" dirty="0" err="1" smtClean="0"/>
              <a:t>desde</a:t>
            </a:r>
            <a:r>
              <a:rPr lang="ca-ES" baseline="0" dirty="0" smtClean="0"/>
              <a:t> </a:t>
            </a:r>
            <a:r>
              <a:rPr lang="ca-ES" baseline="0" dirty="0" err="1" smtClean="0"/>
              <a:t>entonces</a:t>
            </a:r>
            <a:r>
              <a:rPr lang="ca-ES" baseline="0" dirty="0" smtClean="0"/>
              <a:t>, nos hemos </a:t>
            </a:r>
            <a:r>
              <a:rPr lang="ca-ES" baseline="0" dirty="0" err="1" smtClean="0"/>
              <a:t>dedicado</a:t>
            </a:r>
            <a:r>
              <a:rPr lang="ca-ES" baseline="0" dirty="0" smtClean="0"/>
              <a:t> a...</a:t>
            </a:r>
          </a:p>
          <a:p>
            <a:endParaRPr lang="ca-ES" baseline="0" dirty="0" smtClean="0"/>
          </a:p>
          <a:p>
            <a:r>
              <a:rPr lang="ca-ES" baseline="0" dirty="0" err="1" smtClean="0"/>
              <a:t>Hoy</a:t>
            </a:r>
            <a:r>
              <a:rPr lang="ca-ES" baseline="0" dirty="0" smtClean="0"/>
              <a:t> en </a:t>
            </a:r>
            <a:r>
              <a:rPr lang="ca-ES" baseline="0" dirty="0" err="1" smtClean="0"/>
              <a:t>día</a:t>
            </a:r>
            <a:r>
              <a:rPr lang="ca-ES" baseline="0" dirty="0" smtClean="0"/>
              <a:t>, </a:t>
            </a:r>
            <a:r>
              <a:rPr lang="ca-ES" baseline="0" dirty="0" err="1" smtClean="0"/>
              <a:t>somos</a:t>
            </a:r>
            <a:r>
              <a:rPr lang="ca-ES" baseline="0" dirty="0" smtClean="0"/>
              <a:t> una </a:t>
            </a:r>
            <a:r>
              <a:rPr lang="ca-ES" baseline="0" dirty="0" err="1" smtClean="0"/>
              <a:t>red</a:t>
            </a:r>
            <a:r>
              <a:rPr lang="ca-ES" baseline="0" dirty="0" smtClean="0"/>
              <a:t> </a:t>
            </a:r>
            <a:r>
              <a:rPr lang="ca-ES" baseline="0" dirty="0" err="1" smtClean="0"/>
              <a:t>presente</a:t>
            </a:r>
            <a:r>
              <a:rPr lang="ca-ES" baseline="0" dirty="0" smtClean="0"/>
              <a:t> en 35 </a:t>
            </a:r>
            <a:r>
              <a:rPr lang="ca-ES" baseline="0" dirty="0" err="1" smtClean="0"/>
              <a:t>países</a:t>
            </a:r>
            <a:r>
              <a:rPr lang="ca-ES" baseline="0" dirty="0" smtClean="0"/>
              <a:t> </a:t>
            </a:r>
            <a:r>
              <a:rPr lang="ca-ES" baseline="0" dirty="0" err="1" smtClean="0"/>
              <a:t>compuesta</a:t>
            </a:r>
            <a:r>
              <a:rPr lang="ca-ES" baseline="0" dirty="0" smtClean="0"/>
              <a:t> por 12.000 </a:t>
            </a:r>
            <a:r>
              <a:rPr lang="ca-ES" baseline="0" dirty="0" err="1" smtClean="0"/>
              <a:t>voluntarios</a:t>
            </a:r>
            <a:r>
              <a:rPr lang="ca-ES" baseline="0" dirty="0" smtClean="0"/>
              <a:t> </a:t>
            </a:r>
            <a:r>
              <a:rPr lang="ca-ES" baseline="0" dirty="0" err="1" smtClean="0"/>
              <a:t>repartidos</a:t>
            </a:r>
            <a:r>
              <a:rPr lang="ca-ES" baseline="0" dirty="0" smtClean="0"/>
              <a:t> en 400 secciones </a:t>
            </a:r>
            <a:r>
              <a:rPr lang="ca-ES" baseline="0" dirty="0" err="1" smtClean="0"/>
              <a:t>locales</a:t>
            </a:r>
            <a:r>
              <a:rPr lang="ca-ES" baseline="0" dirty="0" smtClean="0"/>
              <a:t>, cada una de </a:t>
            </a:r>
            <a:r>
              <a:rPr lang="ca-ES" baseline="0" dirty="0" err="1" smtClean="0"/>
              <a:t>ellas</a:t>
            </a:r>
            <a:r>
              <a:rPr lang="ca-ES" baseline="0" dirty="0" smtClean="0"/>
              <a:t> en una </a:t>
            </a:r>
            <a:r>
              <a:rPr lang="ca-ES" baseline="0" dirty="0" err="1" smtClean="0"/>
              <a:t>universidad</a:t>
            </a:r>
            <a:r>
              <a:rPr lang="ca-ES" baseline="0" dirty="0" smtClean="0"/>
              <a:t> o HEI y </a:t>
            </a:r>
            <a:r>
              <a:rPr lang="ca-ES" baseline="0" dirty="0" err="1" smtClean="0"/>
              <a:t>ofrecemos</a:t>
            </a:r>
            <a:r>
              <a:rPr lang="ca-ES" baseline="0" dirty="0" smtClean="0"/>
              <a:t> </a:t>
            </a:r>
            <a:r>
              <a:rPr lang="ca-ES" baseline="0" dirty="0" err="1" smtClean="0"/>
              <a:t>servicios</a:t>
            </a:r>
            <a:r>
              <a:rPr lang="ca-ES" baseline="0" dirty="0" smtClean="0"/>
              <a:t> de </a:t>
            </a:r>
            <a:r>
              <a:rPr lang="ca-ES" baseline="0" dirty="0" err="1" smtClean="0"/>
              <a:t>acogida</a:t>
            </a:r>
            <a:r>
              <a:rPr lang="ca-ES" baseline="0" dirty="0" smtClean="0"/>
              <a:t> a </a:t>
            </a:r>
            <a:r>
              <a:rPr lang="ca-ES" baseline="0" dirty="0" err="1" smtClean="0"/>
              <a:t>más</a:t>
            </a:r>
            <a:r>
              <a:rPr lang="ca-ES" baseline="0" dirty="0" smtClean="0"/>
              <a:t> de 150.000 estudiantes </a:t>
            </a:r>
            <a:r>
              <a:rPr lang="ca-ES" baseline="0" dirty="0" err="1" smtClean="0"/>
              <a:t>anualmente</a:t>
            </a:r>
            <a:r>
              <a:rPr lang="ca-ES" baseline="0" dirty="0" smtClean="0"/>
              <a:t>.</a:t>
            </a:r>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a:t>
            </a:fld>
            <a:endParaRPr lang="en-US"/>
          </a:p>
        </p:txBody>
      </p:sp>
    </p:spTree>
    <p:extLst>
      <p:ext uri="{BB962C8B-B14F-4D97-AF65-F5344CB8AC3E}">
        <p14:creationId xmlns:p14="http://schemas.microsoft.com/office/powerpoint/2010/main" val="1740355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n-GB" sz="1300" dirty="0"/>
              <a:t>. (n= 19,115-20,925)</a:t>
            </a:r>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20</a:t>
            </a:fld>
            <a:endParaRPr lang="en-US"/>
          </a:p>
        </p:txBody>
      </p:sp>
    </p:spTree>
    <p:extLst>
      <p:ext uri="{BB962C8B-B14F-4D97-AF65-F5344CB8AC3E}">
        <p14:creationId xmlns:p14="http://schemas.microsoft.com/office/powerpoint/2010/main" val="18141626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n-GB" sz="1300" i="1" dirty="0"/>
              <a:t>(n=15,034).</a:t>
            </a:r>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21</a:t>
            </a:fld>
            <a:endParaRPr lang="en-US"/>
          </a:p>
        </p:txBody>
      </p:sp>
    </p:spTree>
    <p:extLst>
      <p:ext uri="{BB962C8B-B14F-4D97-AF65-F5344CB8AC3E}">
        <p14:creationId xmlns:p14="http://schemas.microsoft.com/office/powerpoint/2010/main" val="3011995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n-US" sz="1300" dirty="0"/>
              <a:t>(n=8,176).</a:t>
            </a:r>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22</a:t>
            </a:fld>
            <a:endParaRPr lang="en-US"/>
          </a:p>
        </p:txBody>
      </p:sp>
    </p:spTree>
    <p:extLst>
      <p:ext uri="{BB962C8B-B14F-4D97-AF65-F5344CB8AC3E}">
        <p14:creationId xmlns:p14="http://schemas.microsoft.com/office/powerpoint/2010/main" val="676536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pPr lvl="0"/>
            <a:r>
              <a:rPr lang="en-GB" dirty="0" smtClean="0"/>
              <a:t>Having found evidence of how student mobility subsequently enhances labour mobility, we encourage European policy makers to keep supporting international mobility initiatives, granting adequate funding and institutional support</a:t>
            </a:r>
            <a:r>
              <a:rPr lang="en-GB" b="1" dirty="0" smtClean="0"/>
              <a:t>.</a:t>
            </a:r>
          </a:p>
          <a:p>
            <a:pPr lvl="0"/>
            <a:endParaRPr lang="es-ES" dirty="0" smtClean="0"/>
          </a:p>
          <a:p>
            <a:pPr lvl="0"/>
            <a:r>
              <a:rPr lang="en-GB" dirty="0" smtClean="0"/>
              <a:t>To increase the willingness to move abroad for work, the promotion of mobility and the experience abroad should be a focus area for all stakeholders. Ensure timely and adequate information provision of international study and internship opportunities. In particular, we recommend encouraging mobility as soon as possible before higher education studies start.</a:t>
            </a:r>
          </a:p>
          <a:p>
            <a:pPr lvl="0"/>
            <a:endParaRPr lang="en-GB" dirty="0" smtClean="0"/>
          </a:p>
          <a:p>
            <a:pPr defTabSz="990478"/>
            <a:r>
              <a:rPr lang="en-GB" dirty="0" smtClean="0"/>
              <a:t>With respect to the on-going negotiations on the follow-up framework for the Life Long Learning Programme, we encourage the use of mobility programmes as a tool to enhance employability. We, however, want to stress that this can never be the sole focus and motives such as personal development, enriching societies and creating European unity and citizenship should not become less important.  </a:t>
            </a:r>
            <a:endParaRPr lang="es-ES" dirty="0" smtClean="0"/>
          </a:p>
          <a:p>
            <a:pPr lvl="0"/>
            <a:endParaRPr lang="en-GB" dirty="0" smtClean="0"/>
          </a:p>
          <a:p>
            <a:pPr defTabSz="990478"/>
            <a:r>
              <a:rPr lang="en-GB" dirty="0" smtClean="0"/>
              <a:t>Simplify the procedures for students and graduates to work abroad. Where applicable, visas requirements and residence permits should be designed to facilitate access to a traineeship experience abroad. </a:t>
            </a:r>
            <a:endParaRPr lang="es-ES" dirty="0" smtClean="0"/>
          </a:p>
          <a:p>
            <a:pPr lvl="0"/>
            <a:endParaRPr lang="es-ES" dirty="0" smtClean="0"/>
          </a:p>
          <a:p>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23</a:t>
            </a:fld>
            <a:endParaRPr lang="en-US"/>
          </a:p>
        </p:txBody>
      </p:sp>
    </p:spTree>
    <p:extLst>
      <p:ext uri="{BB962C8B-B14F-4D97-AF65-F5344CB8AC3E}">
        <p14:creationId xmlns:p14="http://schemas.microsoft.com/office/powerpoint/2010/main" val="131926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pPr lvl="0"/>
            <a:r>
              <a:rPr lang="en-GB" dirty="0" smtClean="0"/>
              <a:t>As the results have shown a beneficial effect of mobility on employability, we encourage HEIs to continue their support for student mobility and work on improving it on all levels.</a:t>
            </a:r>
          </a:p>
          <a:p>
            <a:pPr lvl="0"/>
            <a:endParaRPr lang="es-ES" dirty="0" smtClean="0"/>
          </a:p>
          <a:p>
            <a:pPr lvl="0"/>
            <a:r>
              <a:rPr lang="en-GB" dirty="0" smtClean="0"/>
              <a:t>Implement new support services for graduates who move abroad and help them with legal issues and provide essential information. University career services should be ready and open towards international job offerings.</a:t>
            </a:r>
            <a:endParaRPr lang="es-ES" dirty="0" smtClean="0"/>
          </a:p>
          <a:p>
            <a:endParaRPr lang="es-ES" dirty="0" smtClean="0"/>
          </a:p>
          <a:p>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24</a:t>
            </a:fld>
            <a:endParaRPr lang="en-US"/>
          </a:p>
        </p:txBody>
      </p:sp>
    </p:spTree>
    <p:extLst>
      <p:ext uri="{BB962C8B-B14F-4D97-AF65-F5344CB8AC3E}">
        <p14:creationId xmlns:p14="http://schemas.microsoft.com/office/powerpoint/2010/main" val="29701935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pPr defTabSz="990478"/>
            <a:r>
              <a:rPr lang="en-GB" dirty="0" smtClean="0"/>
              <a:t>We encourage organisations supporting mobility initiatives to promote mobility as soon as possible. Projects such as “Erasmus in Schools” or similar approaches can contribute to increased interest in mobility and result in higher future student and labour mobility.</a:t>
            </a:r>
            <a:endParaRPr lang="es-ES" dirty="0" smtClean="0"/>
          </a:p>
          <a:p>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25</a:t>
            </a:fld>
            <a:endParaRPr lang="en-US"/>
          </a:p>
        </p:txBody>
      </p:sp>
    </p:spTree>
    <p:extLst>
      <p:ext uri="{BB962C8B-B14F-4D97-AF65-F5344CB8AC3E}">
        <p14:creationId xmlns:p14="http://schemas.microsoft.com/office/powerpoint/2010/main" val="3794913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26</a:t>
            </a:fld>
            <a:endParaRPr lang="en-US"/>
          </a:p>
        </p:txBody>
      </p:sp>
    </p:spTree>
    <p:extLst>
      <p:ext uri="{BB962C8B-B14F-4D97-AF65-F5344CB8AC3E}">
        <p14:creationId xmlns:p14="http://schemas.microsoft.com/office/powerpoint/2010/main" val="4640540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27</a:t>
            </a:fld>
            <a:endParaRPr lang="en-US"/>
          </a:p>
        </p:txBody>
      </p:sp>
    </p:spTree>
    <p:extLst>
      <p:ext uri="{BB962C8B-B14F-4D97-AF65-F5344CB8AC3E}">
        <p14:creationId xmlns:p14="http://schemas.microsoft.com/office/powerpoint/2010/main" val="1877549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ca-ES" dirty="0" err="1" smtClean="0"/>
              <a:t>Liason</a:t>
            </a:r>
            <a:r>
              <a:rPr lang="ca-ES" dirty="0" smtClean="0"/>
              <a:t> offices: </a:t>
            </a:r>
            <a:r>
              <a:rPr lang="sv-SE" dirty="0" smtClean="0"/>
              <a:t>European Youth Forum, Council of Europe and EUCIS-LLL</a:t>
            </a:r>
            <a:endParaRPr lang="es-ES" dirty="0"/>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3</a:t>
            </a:fld>
            <a:endParaRPr lang="en-US"/>
          </a:p>
        </p:txBody>
      </p:sp>
    </p:spTree>
    <p:extLst>
      <p:ext uri="{BB962C8B-B14F-4D97-AF65-F5344CB8AC3E}">
        <p14:creationId xmlns:p14="http://schemas.microsoft.com/office/powerpoint/2010/main" val="805723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4</a:t>
            </a:fld>
            <a:endParaRPr lang="en-US"/>
          </a:p>
        </p:txBody>
      </p:sp>
    </p:spTree>
    <p:extLst>
      <p:ext uri="{BB962C8B-B14F-4D97-AF65-F5344CB8AC3E}">
        <p14:creationId xmlns:p14="http://schemas.microsoft.com/office/powerpoint/2010/main" val="1860987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5</a:t>
            </a:fld>
            <a:endParaRPr lang="en-US"/>
          </a:p>
        </p:txBody>
      </p:sp>
    </p:spTree>
    <p:extLst>
      <p:ext uri="{BB962C8B-B14F-4D97-AF65-F5344CB8AC3E}">
        <p14:creationId xmlns:p14="http://schemas.microsoft.com/office/powerpoint/2010/main" val="2732867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6</a:t>
            </a:fld>
            <a:endParaRPr lang="en-US"/>
          </a:p>
        </p:txBody>
      </p:sp>
    </p:spTree>
    <p:extLst>
      <p:ext uri="{BB962C8B-B14F-4D97-AF65-F5344CB8AC3E}">
        <p14:creationId xmlns:p14="http://schemas.microsoft.com/office/powerpoint/2010/main" val="276288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i="1" dirty="0"/>
              <a:t>European Economic and Social Committee</a:t>
            </a:r>
          </a:p>
          <a:p>
            <a:endParaRPr lang="en-US" sz="1300" i="1" dirty="0"/>
          </a:p>
          <a:p>
            <a:r>
              <a:rPr lang="en-US" sz="1300" dirty="0"/>
              <a:t>En </a:t>
            </a:r>
            <a:r>
              <a:rPr lang="en-US" sz="1300" dirty="0" err="1"/>
              <a:t>España</a:t>
            </a:r>
            <a:r>
              <a:rPr lang="en-US" sz="1300" dirty="0"/>
              <a:t>: </a:t>
            </a:r>
            <a:r>
              <a:rPr lang="en-US" sz="1300" dirty="0" err="1"/>
              <a:t>recogida</a:t>
            </a:r>
            <a:r>
              <a:rPr lang="en-US" sz="1300" dirty="0"/>
              <a:t> </a:t>
            </a:r>
            <a:r>
              <a:rPr lang="en-US" sz="1300" dirty="0" err="1"/>
              <a:t>solidaria</a:t>
            </a:r>
            <a:r>
              <a:rPr lang="en-US" sz="1300" dirty="0"/>
              <a:t> de </a:t>
            </a:r>
            <a:r>
              <a:rPr lang="en-US" sz="1300" dirty="0" err="1"/>
              <a:t>alimentos</a:t>
            </a:r>
            <a:r>
              <a:rPr lang="en-US" sz="1300" dirty="0"/>
              <a:t> en </a:t>
            </a:r>
            <a:r>
              <a:rPr lang="en-US" sz="1300" dirty="0" err="1"/>
              <a:t>más</a:t>
            </a:r>
            <a:r>
              <a:rPr lang="en-US" sz="1300" dirty="0"/>
              <a:t> de 20 </a:t>
            </a:r>
            <a:r>
              <a:rPr lang="en-US" sz="1300" dirty="0" err="1"/>
              <a:t>universidades</a:t>
            </a:r>
            <a:r>
              <a:rPr lang="en-US" sz="1300" dirty="0"/>
              <a:t> y </a:t>
            </a:r>
            <a:r>
              <a:rPr lang="en-US" sz="1300" dirty="0" err="1"/>
              <a:t>otra</a:t>
            </a:r>
            <a:r>
              <a:rPr lang="en-US" sz="1300" dirty="0"/>
              <a:t> de </a:t>
            </a:r>
            <a:r>
              <a:rPr lang="en-US" sz="1300" dirty="0" err="1"/>
              <a:t>tapones</a:t>
            </a:r>
            <a:r>
              <a:rPr lang="en-US" sz="1300" dirty="0"/>
              <a:t>.</a:t>
            </a:r>
            <a:endParaRPr lang="sv-SE" i="0" dirty="0"/>
          </a:p>
        </p:txBody>
      </p:sp>
      <p:sp>
        <p:nvSpPr>
          <p:cNvPr id="4" name="Slide Number Placeholder 3"/>
          <p:cNvSpPr>
            <a:spLocks noGrp="1"/>
          </p:cNvSpPr>
          <p:nvPr>
            <p:ph type="sldNum" sz="quarter" idx="10"/>
          </p:nvPr>
        </p:nvSpPr>
        <p:spPr/>
        <p:txBody>
          <a:bodyPr/>
          <a:lstStyle/>
          <a:p>
            <a:fld id="{41A1D7EB-FBBE-4EC1-9C95-4D97ACE8E54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8</a:t>
            </a:fld>
            <a:endParaRPr lang="en-US"/>
          </a:p>
        </p:txBody>
      </p:sp>
    </p:spTree>
    <p:extLst>
      <p:ext uri="{BB962C8B-B14F-4D97-AF65-F5344CB8AC3E}">
        <p14:creationId xmlns:p14="http://schemas.microsoft.com/office/powerpoint/2010/main" val="490456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41A1D7EB-FBBE-4EC1-9C95-4D97ACE8E547}" type="slidenum">
              <a:rPr lang="en-US" smtClean="0"/>
              <a:t>9</a:t>
            </a:fld>
            <a:endParaRPr lang="en-US"/>
          </a:p>
        </p:txBody>
      </p:sp>
    </p:spTree>
    <p:extLst>
      <p:ext uri="{BB962C8B-B14F-4D97-AF65-F5344CB8AC3E}">
        <p14:creationId xmlns:p14="http://schemas.microsoft.com/office/powerpoint/2010/main" val="3788615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72816"/>
            <a:ext cx="7772400" cy="1778731"/>
          </a:xfrm>
        </p:spPr>
        <p:txBody>
          <a:bodyPr anchor="b">
            <a:normAutofit/>
          </a:bodyPr>
          <a:lstStyle>
            <a:lvl1pPr algn="ctr">
              <a:defRPr sz="5400" b="1" baseline="0">
                <a:solidFill>
                  <a:schemeClr val="accent1">
                    <a:lumMod val="50000"/>
                  </a:schemeClr>
                </a:solidFill>
              </a:defRPr>
            </a:lvl1pPr>
          </a:lstStyle>
          <a:p>
            <a:r>
              <a:rPr lang="en-US" dirty="0" smtClean="0"/>
              <a:t>TÍTULO DE PRESENTACIÓN</a:t>
            </a:r>
            <a:endParaRPr lang="sv-SE" dirty="0"/>
          </a:p>
        </p:txBody>
      </p:sp>
      <p:sp>
        <p:nvSpPr>
          <p:cNvPr id="3" name="Subtitle 2"/>
          <p:cNvSpPr>
            <a:spLocks noGrp="1"/>
          </p:cNvSpPr>
          <p:nvPr>
            <p:ph type="subTitle" idx="1" hasCustomPrompt="1"/>
          </p:nvPr>
        </p:nvSpPr>
        <p:spPr>
          <a:xfrm>
            <a:off x="1331640" y="3573016"/>
            <a:ext cx="6400800" cy="1057672"/>
          </a:xfrm>
        </p:spPr>
        <p:txBody>
          <a:bodyPr>
            <a:normAutofit/>
          </a:bodyPr>
          <a:lstStyle>
            <a:lvl1pPr marL="0" indent="0" algn="ctr">
              <a:buNone/>
              <a:defRPr sz="2400">
                <a:solidFill>
                  <a:schemeClr val="accent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smtClean="0"/>
              <a:t>Subtítulo</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4259528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72816"/>
            <a:ext cx="7772400" cy="1778731"/>
          </a:xfrm>
        </p:spPr>
        <p:txBody>
          <a:bodyPr anchor="b">
            <a:normAutofit/>
          </a:bodyPr>
          <a:lstStyle>
            <a:lvl1pPr algn="ctr">
              <a:defRPr sz="5400" b="1" baseline="0">
                <a:solidFill>
                  <a:schemeClr val="accent1">
                    <a:lumMod val="50000"/>
                  </a:schemeClr>
                </a:solidFill>
              </a:defRPr>
            </a:lvl1pPr>
          </a:lstStyle>
          <a:p>
            <a:r>
              <a:rPr lang="en-US" dirty="0" smtClean="0"/>
              <a:t>PRESENTATION TITLE</a:t>
            </a:r>
            <a:endParaRPr lang="sv-SE" dirty="0"/>
          </a:p>
        </p:txBody>
      </p:sp>
      <p:sp>
        <p:nvSpPr>
          <p:cNvPr id="3" name="Subtitle 2"/>
          <p:cNvSpPr>
            <a:spLocks noGrp="1"/>
          </p:cNvSpPr>
          <p:nvPr>
            <p:ph type="subTitle" idx="1"/>
          </p:nvPr>
        </p:nvSpPr>
        <p:spPr>
          <a:xfrm>
            <a:off x="1331640" y="3573016"/>
            <a:ext cx="6400800" cy="1057672"/>
          </a:xfrm>
        </p:spPr>
        <p:txBody>
          <a:bodyPr>
            <a:normAutofit/>
          </a:bodyPr>
          <a:lstStyle>
            <a:lvl1pPr marL="0" indent="0" algn="ctr">
              <a:buNone/>
              <a:defRPr sz="2400">
                <a:solidFill>
                  <a:schemeClr val="accent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4259528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5736" y="197768"/>
            <a:ext cx="6696744" cy="1143000"/>
          </a:xfrm>
        </p:spPr>
        <p:txBody>
          <a:bodyPr/>
          <a:lstStyle>
            <a:lvl1pPr>
              <a:defRPr>
                <a:solidFill>
                  <a:schemeClr val="accent1">
                    <a:lumMod val="75000"/>
                  </a:schemeClr>
                </a:solidFill>
              </a:defRPr>
            </a:lvl1pPr>
          </a:lstStyle>
          <a:p>
            <a:r>
              <a:rPr lang="en-US" dirty="0" smtClean="0"/>
              <a:t>Click to edit Master title style</a:t>
            </a:r>
            <a:endParaRPr lang="sv-SE" dirty="0"/>
          </a:p>
        </p:txBody>
      </p:sp>
      <p:sp>
        <p:nvSpPr>
          <p:cNvPr id="3" name="Content Placeholder 2"/>
          <p:cNvSpPr>
            <a:spLocks noGrp="1"/>
          </p:cNvSpPr>
          <p:nvPr>
            <p:ph idx="1"/>
          </p:nvPr>
        </p:nvSpPr>
        <p:spPr>
          <a:xfrm>
            <a:off x="457200" y="1340768"/>
            <a:ext cx="8363272" cy="4968552"/>
          </a:xfrm>
        </p:spPr>
        <p:txBody>
          <a:bodyPr/>
          <a:lstStyle>
            <a:lvl1pPr>
              <a:defRPr>
                <a:solidFill>
                  <a:schemeClr val="tx1">
                    <a:lumMod val="75000"/>
                    <a:lumOff val="25000"/>
                  </a:schemeClr>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11"/>
          </p:nvPr>
        </p:nvSpPr>
        <p:spPr/>
        <p:txBody>
          <a:bodyPr/>
          <a:lstStyle/>
          <a:p>
            <a:r>
              <a:rPr lang="en-US" smtClean="0"/>
              <a:t>Subject | Name Name, Position | contact@esn.org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383129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72816"/>
            <a:ext cx="7772400" cy="1778731"/>
          </a:xfrm>
        </p:spPr>
        <p:txBody>
          <a:bodyPr anchor="b">
            <a:normAutofit/>
          </a:bodyPr>
          <a:lstStyle>
            <a:lvl1pPr algn="ctr">
              <a:defRPr sz="5400" b="1" baseline="0">
                <a:solidFill>
                  <a:srgbClr val="FFFFFF"/>
                </a:solidFill>
              </a:defRPr>
            </a:lvl1pPr>
          </a:lstStyle>
          <a:p>
            <a:r>
              <a:rPr lang="en-US" dirty="0" smtClean="0"/>
              <a:t>PRESENTATION TITLE</a:t>
            </a:r>
            <a:endParaRPr lang="sv-SE" dirty="0"/>
          </a:p>
        </p:txBody>
      </p:sp>
      <p:sp>
        <p:nvSpPr>
          <p:cNvPr id="3" name="Subtitle 2"/>
          <p:cNvSpPr>
            <a:spLocks noGrp="1"/>
          </p:cNvSpPr>
          <p:nvPr>
            <p:ph type="subTitle" idx="1"/>
          </p:nvPr>
        </p:nvSpPr>
        <p:spPr>
          <a:xfrm>
            <a:off x="1331640" y="3573016"/>
            <a:ext cx="6400800" cy="1057672"/>
          </a:xfrm>
        </p:spPr>
        <p:txBody>
          <a:bodyPr>
            <a:normAutofit/>
          </a:bodyPr>
          <a:lstStyle>
            <a:lvl1pPr marL="0" indent="0" algn="ctr">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613262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5736" y="116632"/>
            <a:ext cx="6624736" cy="1143000"/>
          </a:xfrm>
        </p:spPr>
        <p:txBody>
          <a:bodyPr/>
          <a:lstStyle>
            <a:lvl1pPr>
              <a:defRPr>
                <a:solidFill>
                  <a:schemeClr val="bg1"/>
                </a:solidFill>
              </a:defRPr>
            </a:lvl1pPr>
          </a:lstStyle>
          <a:p>
            <a:r>
              <a:rPr lang="en-US" dirty="0" smtClean="0"/>
              <a:t>Click to edit Master title style</a:t>
            </a:r>
            <a:endParaRPr lang="sv-SE" dirty="0"/>
          </a:p>
        </p:txBody>
      </p:sp>
      <p:sp>
        <p:nvSpPr>
          <p:cNvPr id="3" name="Content Placeholder 2"/>
          <p:cNvSpPr>
            <a:spLocks noGrp="1"/>
          </p:cNvSpPr>
          <p:nvPr>
            <p:ph idx="1"/>
          </p:nvPr>
        </p:nvSpPr>
        <p:spPr>
          <a:xfrm>
            <a:off x="457200" y="1340768"/>
            <a:ext cx="8363272" cy="4968552"/>
          </a:xfrm>
        </p:spPr>
        <p:txBody>
          <a:bodyPr/>
          <a:lstStyle>
            <a:lvl1pPr>
              <a:defRPr>
                <a:solidFill>
                  <a:schemeClr val="bg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19549439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67187"/>
            <a:ext cx="7772400" cy="1362075"/>
          </a:xfrm>
        </p:spPr>
        <p:txBody>
          <a:bodyPr anchor="t"/>
          <a:lstStyle>
            <a:lvl1pPr algn="r">
              <a:defRPr sz="4000" b="1" cap="all">
                <a:solidFill>
                  <a:srgbClr val="FFFFFF"/>
                </a:solidFill>
              </a:defRPr>
            </a:lvl1pPr>
          </a:lstStyle>
          <a:p>
            <a:r>
              <a:rPr lang="en-US" smtClean="0"/>
              <a:t>Click to edit Master title style</a:t>
            </a:r>
            <a:endParaRPr lang="sv-SE"/>
          </a:p>
        </p:txBody>
      </p:sp>
      <p:sp>
        <p:nvSpPr>
          <p:cNvPr id="3" name="Text Placeholder 2"/>
          <p:cNvSpPr>
            <a:spLocks noGrp="1"/>
          </p:cNvSpPr>
          <p:nvPr>
            <p:ph type="body" idx="1"/>
          </p:nvPr>
        </p:nvSpPr>
        <p:spPr>
          <a:xfrm>
            <a:off x="722313" y="2667000"/>
            <a:ext cx="7772400" cy="1500187"/>
          </a:xfrm>
        </p:spPr>
        <p:txBody>
          <a:bodyPr anchor="b"/>
          <a:lstStyle>
            <a:lvl1pPr marL="0" indent="0" algn="r">
              <a:buNone/>
              <a:defRPr sz="2000">
                <a:solidFill>
                  <a:schemeClr val="bg1">
                    <a:lumMod val="8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3737072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7302507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670574"/>
            <a:ext cx="5486400" cy="566738"/>
          </a:xfrm>
        </p:spPr>
        <p:txBody>
          <a:bodyPr anchor="t"/>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517968" y="1124744"/>
            <a:ext cx="6035040" cy="4526280"/>
          </a:xfrm>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7961091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bg>
      <p:bgPr>
        <a:gradFill>
          <a:gsLst>
            <a:gs pos="0">
              <a:srgbClr val="DE0084"/>
            </a:gs>
            <a:gs pos="100000">
              <a:schemeClr val="accent3"/>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72816"/>
            <a:ext cx="7772400" cy="1778731"/>
          </a:xfrm>
        </p:spPr>
        <p:txBody>
          <a:bodyPr anchor="b">
            <a:normAutofit/>
          </a:bodyPr>
          <a:lstStyle>
            <a:lvl1pPr algn="ctr">
              <a:defRPr sz="5400" b="1" baseline="0">
                <a:solidFill>
                  <a:srgbClr val="FFFFFF"/>
                </a:solidFill>
              </a:defRPr>
            </a:lvl1pPr>
          </a:lstStyle>
          <a:p>
            <a:r>
              <a:rPr lang="en-US" dirty="0" smtClean="0"/>
              <a:t>PRESENTATION TITLE</a:t>
            </a:r>
            <a:endParaRPr lang="sv-SE" dirty="0"/>
          </a:p>
        </p:txBody>
      </p:sp>
      <p:sp>
        <p:nvSpPr>
          <p:cNvPr id="3" name="Subtitle 2"/>
          <p:cNvSpPr>
            <a:spLocks noGrp="1"/>
          </p:cNvSpPr>
          <p:nvPr>
            <p:ph type="subTitle" idx="1"/>
          </p:nvPr>
        </p:nvSpPr>
        <p:spPr>
          <a:xfrm>
            <a:off x="1331640" y="3573016"/>
            <a:ext cx="6400800" cy="1057672"/>
          </a:xfrm>
        </p:spPr>
        <p:txBody>
          <a:bodyPr>
            <a:normAutofit/>
          </a:bodyPr>
          <a:lstStyle>
            <a:lvl1pPr marL="0" indent="0" algn="ctr">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13052504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a:gsLst>
            <a:gs pos="0">
              <a:srgbClr val="DE0084"/>
            </a:gs>
            <a:gs pos="100000">
              <a:schemeClr val="accent3"/>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24200" y="116632"/>
            <a:ext cx="5696272" cy="1143000"/>
          </a:xfrm>
        </p:spPr>
        <p:txBody>
          <a:bodyPr/>
          <a:lstStyle>
            <a:lvl1pPr>
              <a:defRPr>
                <a:solidFill>
                  <a:schemeClr val="bg1"/>
                </a:solidFill>
              </a:defRPr>
            </a:lvl1pPr>
          </a:lstStyle>
          <a:p>
            <a:r>
              <a:rPr lang="en-US" dirty="0" smtClean="0"/>
              <a:t>Click to edit Master title style</a:t>
            </a:r>
            <a:endParaRPr lang="sv-SE" dirty="0"/>
          </a:p>
        </p:txBody>
      </p:sp>
      <p:sp>
        <p:nvSpPr>
          <p:cNvPr id="3" name="Content Placeholder 2"/>
          <p:cNvSpPr>
            <a:spLocks noGrp="1"/>
          </p:cNvSpPr>
          <p:nvPr>
            <p:ph idx="1"/>
          </p:nvPr>
        </p:nvSpPr>
        <p:spPr>
          <a:xfrm>
            <a:off x="457200" y="1340768"/>
            <a:ext cx="8363272" cy="4968552"/>
          </a:xfrm>
        </p:spPr>
        <p:txBody>
          <a:bodyPr/>
          <a:lstStyle>
            <a:lvl1pPr>
              <a:defRPr>
                <a:solidFill>
                  <a:schemeClr val="bg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122305298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a:gsLst>
            <a:gs pos="0">
              <a:srgbClr val="DE0084"/>
            </a:gs>
            <a:gs pos="100000">
              <a:schemeClr val="accent3"/>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167187"/>
            <a:ext cx="7772400" cy="1362075"/>
          </a:xfrm>
        </p:spPr>
        <p:txBody>
          <a:bodyPr anchor="t"/>
          <a:lstStyle>
            <a:lvl1pPr algn="r">
              <a:defRPr sz="4000" b="1" cap="all">
                <a:solidFill>
                  <a:srgbClr val="FFFFFF"/>
                </a:solidFill>
              </a:defRPr>
            </a:lvl1pPr>
          </a:lstStyle>
          <a:p>
            <a:r>
              <a:rPr lang="en-US" smtClean="0"/>
              <a:t>Click to edit Master title style</a:t>
            </a:r>
            <a:endParaRPr lang="sv-SE"/>
          </a:p>
        </p:txBody>
      </p:sp>
      <p:sp>
        <p:nvSpPr>
          <p:cNvPr id="3" name="Text Placeholder 2"/>
          <p:cNvSpPr>
            <a:spLocks noGrp="1"/>
          </p:cNvSpPr>
          <p:nvPr>
            <p:ph type="body" idx="1"/>
          </p:nvPr>
        </p:nvSpPr>
        <p:spPr>
          <a:xfrm>
            <a:off x="722313" y="2667000"/>
            <a:ext cx="7772400" cy="1500187"/>
          </a:xfrm>
        </p:spPr>
        <p:txBody>
          <a:bodyPr anchor="b"/>
          <a:lstStyle>
            <a:lvl1pPr marL="0" indent="0" algn="r">
              <a:buNone/>
              <a:defRPr sz="2000">
                <a:solidFill>
                  <a:schemeClr val="bg1">
                    <a:lumMod val="8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385633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24200" y="197768"/>
            <a:ext cx="5768280" cy="1143000"/>
          </a:xfrm>
        </p:spPr>
        <p:txBody>
          <a:bodyPr/>
          <a:lstStyle>
            <a:lvl1pPr>
              <a:defRPr>
                <a:solidFill>
                  <a:schemeClr val="accent1">
                    <a:lumMod val="75000"/>
                  </a:schemeClr>
                </a:solidFill>
              </a:defRPr>
            </a:lvl1pPr>
          </a:lstStyle>
          <a:p>
            <a:r>
              <a:rPr lang="en-US" dirty="0" err="1" smtClean="0"/>
              <a:t>Título</a:t>
            </a:r>
            <a:r>
              <a:rPr lang="en-US" dirty="0" smtClean="0"/>
              <a:t> de primer </a:t>
            </a:r>
            <a:r>
              <a:rPr lang="en-US" dirty="0" err="1" smtClean="0"/>
              <a:t>orden</a:t>
            </a:r>
            <a:endParaRPr lang="sv-SE" dirty="0"/>
          </a:p>
        </p:txBody>
      </p:sp>
      <p:sp>
        <p:nvSpPr>
          <p:cNvPr id="3" name="Content Placeholder 2"/>
          <p:cNvSpPr>
            <a:spLocks noGrp="1"/>
          </p:cNvSpPr>
          <p:nvPr>
            <p:ph idx="1"/>
          </p:nvPr>
        </p:nvSpPr>
        <p:spPr>
          <a:xfrm>
            <a:off x="457200" y="1340768"/>
            <a:ext cx="8363272" cy="4968552"/>
          </a:xfrm>
        </p:spPr>
        <p:txBody>
          <a:bodyPr/>
          <a:lstStyle>
            <a:lvl1pPr>
              <a:defRPr>
                <a:solidFill>
                  <a:schemeClr val="tx1">
                    <a:lumMod val="75000"/>
                    <a:lumOff val="25000"/>
                  </a:schemeClr>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1675850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bg>
      <p:bgPr>
        <a:gradFill>
          <a:gsLst>
            <a:gs pos="0">
              <a:srgbClr val="DE0084"/>
            </a:gs>
            <a:gs pos="100000">
              <a:schemeClr val="accent3"/>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11633526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a:gsLst>
            <a:gs pos="0">
              <a:srgbClr val="DE0084"/>
            </a:gs>
            <a:gs pos="100000">
              <a:schemeClr val="accent3"/>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5670574"/>
            <a:ext cx="5486400" cy="566738"/>
          </a:xfrm>
        </p:spPr>
        <p:txBody>
          <a:bodyPr anchor="t"/>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517968" y="1124744"/>
            <a:ext cx="6035040" cy="4526280"/>
          </a:xfrm>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1935322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bg>
      <p:bgPr>
        <a:gradFill>
          <a:gsLst>
            <a:gs pos="0">
              <a:srgbClr val="E7690B"/>
            </a:gs>
            <a:gs pos="100000">
              <a:schemeClr val="accent5"/>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72816"/>
            <a:ext cx="7772400" cy="1778731"/>
          </a:xfrm>
        </p:spPr>
        <p:txBody>
          <a:bodyPr anchor="b">
            <a:normAutofit/>
          </a:bodyPr>
          <a:lstStyle>
            <a:lvl1pPr algn="ctr">
              <a:defRPr sz="5400" b="1" baseline="0">
                <a:solidFill>
                  <a:srgbClr val="FFFFFF"/>
                </a:solidFill>
              </a:defRPr>
            </a:lvl1pPr>
          </a:lstStyle>
          <a:p>
            <a:r>
              <a:rPr lang="en-US" dirty="0" smtClean="0"/>
              <a:t>PRESENTATION TITLE</a:t>
            </a:r>
            <a:endParaRPr lang="sv-SE" dirty="0"/>
          </a:p>
        </p:txBody>
      </p:sp>
      <p:sp>
        <p:nvSpPr>
          <p:cNvPr id="3" name="Subtitle 2"/>
          <p:cNvSpPr>
            <a:spLocks noGrp="1"/>
          </p:cNvSpPr>
          <p:nvPr>
            <p:ph type="subTitle" idx="1"/>
          </p:nvPr>
        </p:nvSpPr>
        <p:spPr>
          <a:xfrm>
            <a:off x="1331640" y="3573016"/>
            <a:ext cx="6400800" cy="1057672"/>
          </a:xfrm>
        </p:spPr>
        <p:txBody>
          <a:bodyPr>
            <a:normAutofit/>
          </a:bodyPr>
          <a:lstStyle>
            <a:lvl1pPr marL="0" indent="0" algn="ctr">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5722419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a:gsLst>
            <a:gs pos="0">
              <a:srgbClr val="E7690B"/>
            </a:gs>
            <a:gs pos="100000">
              <a:schemeClr val="accent5"/>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24200" y="116632"/>
            <a:ext cx="5696272" cy="1143000"/>
          </a:xfrm>
        </p:spPr>
        <p:txBody>
          <a:bodyPr/>
          <a:lstStyle>
            <a:lvl1pPr>
              <a:defRPr>
                <a:solidFill>
                  <a:schemeClr val="bg1"/>
                </a:solidFill>
              </a:defRPr>
            </a:lvl1pPr>
          </a:lstStyle>
          <a:p>
            <a:r>
              <a:rPr lang="en-US" dirty="0" smtClean="0"/>
              <a:t>Click to edit Master title style</a:t>
            </a:r>
            <a:endParaRPr lang="sv-SE" dirty="0"/>
          </a:p>
        </p:txBody>
      </p:sp>
      <p:sp>
        <p:nvSpPr>
          <p:cNvPr id="3" name="Content Placeholder 2"/>
          <p:cNvSpPr>
            <a:spLocks noGrp="1"/>
          </p:cNvSpPr>
          <p:nvPr>
            <p:ph idx="1"/>
          </p:nvPr>
        </p:nvSpPr>
        <p:spPr>
          <a:xfrm>
            <a:off x="457200" y="1340768"/>
            <a:ext cx="8363272" cy="4968552"/>
          </a:xfrm>
        </p:spPr>
        <p:txBody>
          <a:bodyPr/>
          <a:lstStyle>
            <a:lvl1pPr>
              <a:defRPr>
                <a:solidFill>
                  <a:schemeClr val="bg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341176047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a:gsLst>
            <a:gs pos="0">
              <a:srgbClr val="E7690B"/>
            </a:gs>
            <a:gs pos="100000">
              <a:schemeClr val="accent5"/>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167187"/>
            <a:ext cx="7772400" cy="1362075"/>
          </a:xfrm>
        </p:spPr>
        <p:txBody>
          <a:bodyPr anchor="t"/>
          <a:lstStyle>
            <a:lvl1pPr algn="r">
              <a:defRPr sz="4000" b="1" cap="all">
                <a:solidFill>
                  <a:srgbClr val="FFFFFF"/>
                </a:solidFill>
              </a:defRPr>
            </a:lvl1pPr>
          </a:lstStyle>
          <a:p>
            <a:r>
              <a:rPr lang="en-US" smtClean="0"/>
              <a:t>Click to edit Master title style</a:t>
            </a:r>
            <a:endParaRPr lang="sv-SE"/>
          </a:p>
        </p:txBody>
      </p:sp>
      <p:sp>
        <p:nvSpPr>
          <p:cNvPr id="3" name="Text Placeholder 2"/>
          <p:cNvSpPr>
            <a:spLocks noGrp="1"/>
          </p:cNvSpPr>
          <p:nvPr>
            <p:ph type="body" idx="1"/>
          </p:nvPr>
        </p:nvSpPr>
        <p:spPr>
          <a:xfrm>
            <a:off x="722313" y="2667000"/>
            <a:ext cx="7772400" cy="1500187"/>
          </a:xfrm>
        </p:spPr>
        <p:txBody>
          <a:bodyPr anchor="b"/>
          <a:lstStyle>
            <a:lvl1pPr marL="0" indent="0" algn="r">
              <a:buNone/>
              <a:defRPr sz="2000">
                <a:solidFill>
                  <a:schemeClr val="bg1">
                    <a:lumMod val="8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9068438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bg>
      <p:bgPr>
        <a:gradFill>
          <a:gsLst>
            <a:gs pos="0">
              <a:srgbClr val="E7690B"/>
            </a:gs>
            <a:gs pos="100000">
              <a:schemeClr val="accent5"/>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32416971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a:gsLst>
            <a:gs pos="0">
              <a:srgbClr val="E7690B"/>
            </a:gs>
            <a:gs pos="100000">
              <a:schemeClr val="accent5"/>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5670574"/>
            <a:ext cx="5486400" cy="566738"/>
          </a:xfrm>
        </p:spPr>
        <p:txBody>
          <a:bodyPr anchor="t"/>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517968" y="1124744"/>
            <a:ext cx="6035040" cy="4526280"/>
          </a:xfrm>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3366222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bg>
      <p:bgPr>
        <a:gradFill>
          <a:gsLst>
            <a:gs pos="0">
              <a:srgbClr val="73B63C"/>
            </a:gs>
            <a:gs pos="100000">
              <a:schemeClr val="accent6"/>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72816"/>
            <a:ext cx="7772400" cy="1778731"/>
          </a:xfrm>
        </p:spPr>
        <p:txBody>
          <a:bodyPr anchor="b">
            <a:normAutofit/>
          </a:bodyPr>
          <a:lstStyle>
            <a:lvl1pPr algn="ctr">
              <a:defRPr sz="5400" b="1" baseline="0">
                <a:solidFill>
                  <a:srgbClr val="FFFFFF"/>
                </a:solidFill>
              </a:defRPr>
            </a:lvl1pPr>
          </a:lstStyle>
          <a:p>
            <a:r>
              <a:rPr lang="en-US" dirty="0" smtClean="0"/>
              <a:t>PRESENTATION TITLE</a:t>
            </a:r>
            <a:endParaRPr lang="sv-SE" dirty="0"/>
          </a:p>
        </p:txBody>
      </p:sp>
      <p:sp>
        <p:nvSpPr>
          <p:cNvPr id="3" name="Subtitle 2"/>
          <p:cNvSpPr>
            <a:spLocks noGrp="1"/>
          </p:cNvSpPr>
          <p:nvPr>
            <p:ph type="subTitle" idx="1"/>
          </p:nvPr>
        </p:nvSpPr>
        <p:spPr>
          <a:xfrm>
            <a:off x="1331640" y="3573016"/>
            <a:ext cx="6400800" cy="1057672"/>
          </a:xfrm>
        </p:spPr>
        <p:txBody>
          <a:bodyPr>
            <a:normAutofit/>
          </a:bodyPr>
          <a:lstStyle>
            <a:lvl1pPr marL="0" indent="0" algn="ctr">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5901930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a:gsLst>
            <a:gs pos="0">
              <a:srgbClr val="73B63C"/>
            </a:gs>
            <a:gs pos="100000">
              <a:schemeClr val="accent6"/>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24200" y="116632"/>
            <a:ext cx="5696272" cy="1143000"/>
          </a:xfrm>
        </p:spPr>
        <p:txBody>
          <a:bodyPr/>
          <a:lstStyle>
            <a:lvl1pPr>
              <a:defRPr>
                <a:solidFill>
                  <a:schemeClr val="bg1"/>
                </a:solidFill>
              </a:defRPr>
            </a:lvl1pPr>
          </a:lstStyle>
          <a:p>
            <a:r>
              <a:rPr lang="en-US" dirty="0" smtClean="0"/>
              <a:t>Click to edit Master title style</a:t>
            </a:r>
            <a:endParaRPr lang="sv-SE" dirty="0"/>
          </a:p>
        </p:txBody>
      </p:sp>
      <p:sp>
        <p:nvSpPr>
          <p:cNvPr id="3" name="Content Placeholder 2"/>
          <p:cNvSpPr>
            <a:spLocks noGrp="1"/>
          </p:cNvSpPr>
          <p:nvPr>
            <p:ph idx="1"/>
          </p:nvPr>
        </p:nvSpPr>
        <p:spPr>
          <a:xfrm>
            <a:off x="457200" y="1340768"/>
            <a:ext cx="8363272" cy="4968552"/>
          </a:xfrm>
        </p:spPr>
        <p:txBody>
          <a:bodyPr/>
          <a:lstStyle>
            <a:lvl1pPr>
              <a:defRPr>
                <a:solidFill>
                  <a:schemeClr val="bg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01392726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a:gsLst>
            <a:gs pos="0">
              <a:srgbClr val="73B63C"/>
            </a:gs>
            <a:gs pos="100000">
              <a:schemeClr val="accent6"/>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167187"/>
            <a:ext cx="7772400" cy="1362075"/>
          </a:xfrm>
        </p:spPr>
        <p:txBody>
          <a:bodyPr anchor="t"/>
          <a:lstStyle>
            <a:lvl1pPr algn="r">
              <a:defRPr sz="4000" b="1" cap="all">
                <a:solidFill>
                  <a:srgbClr val="FFFFFF"/>
                </a:solidFill>
              </a:defRPr>
            </a:lvl1pPr>
          </a:lstStyle>
          <a:p>
            <a:r>
              <a:rPr lang="en-US" smtClean="0"/>
              <a:t>Click to edit Master title style</a:t>
            </a:r>
            <a:endParaRPr lang="sv-SE"/>
          </a:p>
        </p:txBody>
      </p:sp>
      <p:sp>
        <p:nvSpPr>
          <p:cNvPr id="3" name="Text Placeholder 2"/>
          <p:cNvSpPr>
            <a:spLocks noGrp="1"/>
          </p:cNvSpPr>
          <p:nvPr>
            <p:ph type="body" idx="1"/>
          </p:nvPr>
        </p:nvSpPr>
        <p:spPr>
          <a:xfrm>
            <a:off x="722313" y="2667000"/>
            <a:ext cx="7772400" cy="1500187"/>
          </a:xfrm>
        </p:spPr>
        <p:txBody>
          <a:bodyPr anchor="b"/>
          <a:lstStyle>
            <a:lvl1pPr marL="0" indent="0" algn="r">
              <a:buNone/>
              <a:defRPr sz="2000">
                <a:solidFill>
                  <a:schemeClr val="bg1">
                    <a:lumMod val="8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4000357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167187"/>
            <a:ext cx="7772400" cy="1362075"/>
          </a:xfrm>
        </p:spPr>
        <p:txBody>
          <a:bodyPr anchor="t"/>
          <a:lstStyle>
            <a:lvl1pPr algn="r">
              <a:defRPr sz="4000" b="1" cap="all"/>
            </a:lvl1pPr>
          </a:lstStyle>
          <a:p>
            <a:r>
              <a:rPr lang="en-US" dirty="0" err="1" smtClean="0"/>
              <a:t>Título</a:t>
            </a:r>
            <a:r>
              <a:rPr lang="en-US" dirty="0" smtClean="0"/>
              <a:t> de primer </a:t>
            </a:r>
            <a:r>
              <a:rPr lang="en-US" dirty="0" err="1" smtClean="0"/>
              <a:t>orden</a:t>
            </a:r>
            <a:endParaRPr lang="sv-SE" dirty="0"/>
          </a:p>
        </p:txBody>
      </p:sp>
      <p:sp>
        <p:nvSpPr>
          <p:cNvPr id="3" name="Text Placeholder 2"/>
          <p:cNvSpPr>
            <a:spLocks noGrp="1"/>
          </p:cNvSpPr>
          <p:nvPr>
            <p:ph type="body" idx="1"/>
          </p:nvPr>
        </p:nvSpPr>
        <p:spPr>
          <a:xfrm>
            <a:off x="722313" y="2667000"/>
            <a:ext cx="7772400" cy="1500187"/>
          </a:xfrm>
        </p:spPr>
        <p:txBody>
          <a:bodyPr anchor="b"/>
          <a:lstStyle>
            <a:lvl1pPr marL="0" indent="0" algn="r">
              <a:buNone/>
              <a:defRPr sz="2000">
                <a:solidFill>
                  <a:schemeClr val="accent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sv-SE"/>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38366958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bg>
      <p:bgPr>
        <a:gradFill>
          <a:gsLst>
            <a:gs pos="0">
              <a:srgbClr val="73B63C"/>
            </a:gs>
            <a:gs pos="100000">
              <a:schemeClr val="accent6"/>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7541817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a:gsLst>
            <a:gs pos="0">
              <a:srgbClr val="73B63C"/>
            </a:gs>
            <a:gs pos="100000">
              <a:schemeClr val="accent6"/>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5670574"/>
            <a:ext cx="5486400" cy="566738"/>
          </a:xfrm>
        </p:spPr>
        <p:txBody>
          <a:bodyPr anchor="t"/>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517968" y="1124744"/>
            <a:ext cx="6035040" cy="4526280"/>
          </a:xfrm>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999897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24200" y="197768"/>
            <a:ext cx="5768280" cy="1143000"/>
          </a:xfrm>
        </p:spPr>
        <p:txBody>
          <a:bodyPr/>
          <a:lstStyle>
            <a:lvl1pPr>
              <a:defRPr>
                <a:solidFill>
                  <a:schemeClr val="accent1">
                    <a:lumMod val="75000"/>
                  </a:schemeClr>
                </a:solidFill>
              </a:defRPr>
            </a:lvl1pPr>
          </a:lstStyle>
          <a:p>
            <a:r>
              <a:rPr lang="en-US" dirty="0" smtClean="0"/>
              <a:t>Click to edit Master title style</a:t>
            </a:r>
            <a:endParaRPr lang="sv-SE" dirty="0"/>
          </a:p>
        </p:txBody>
      </p:sp>
      <p:sp>
        <p:nvSpPr>
          <p:cNvPr id="3" name="Content Placeholder 2"/>
          <p:cNvSpPr>
            <a:spLocks noGrp="1"/>
          </p:cNvSpPr>
          <p:nvPr>
            <p:ph idx="1"/>
          </p:nvPr>
        </p:nvSpPr>
        <p:spPr>
          <a:xfrm>
            <a:off x="457200" y="1340768"/>
            <a:ext cx="8363272" cy="4968552"/>
          </a:xfrm>
        </p:spPr>
        <p:txBody>
          <a:bodyPr/>
          <a:lstStyle>
            <a:lvl1pPr>
              <a:defRPr>
                <a:solidFill>
                  <a:schemeClr val="tx1">
                    <a:lumMod val="75000"/>
                    <a:lumOff val="25000"/>
                  </a:schemeClr>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38866091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4289" y="5757862"/>
            <a:ext cx="7302398" cy="566738"/>
          </a:xfrm>
        </p:spPr>
        <p:txBody>
          <a:bodyPr anchor="t"/>
          <a:lstStyle>
            <a:lvl1pPr algn="l">
              <a:defRPr sz="2000" b="1"/>
            </a:lvl1pPr>
          </a:lstStyle>
          <a:p>
            <a:r>
              <a:rPr lang="en-US" dirty="0" smtClean="0"/>
              <a:t>Click to edit Master title style</a:t>
            </a:r>
            <a:endParaRPr lang="sv-SE" dirty="0"/>
          </a:p>
        </p:txBody>
      </p:sp>
      <p:sp>
        <p:nvSpPr>
          <p:cNvPr id="3" name="Picture Placeholder 2"/>
          <p:cNvSpPr>
            <a:spLocks noGrp="1"/>
          </p:cNvSpPr>
          <p:nvPr>
            <p:ph type="pic" idx="1" hasCustomPrompt="1"/>
          </p:nvPr>
        </p:nvSpPr>
        <p:spPr>
          <a:xfrm>
            <a:off x="519169" y="1188720"/>
            <a:ext cx="8032638" cy="4526280"/>
          </a:xfrm>
        </p:spPr>
        <p:txBody>
          <a:bodyPr/>
          <a:lstStyle>
            <a:lvl1pPr marL="0" indent="0">
              <a:buNone/>
              <a:defRPr sz="320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smtClean="0"/>
              <a:t>Picture, do not cover the logo!</a:t>
            </a:r>
            <a:endParaRPr lang="sv-SE" dirty="0"/>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4123392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err="1" smtClean="0"/>
              <a:t>Título</a:t>
            </a:r>
            <a:r>
              <a:rPr lang="en-US" dirty="0" smtClean="0"/>
              <a:t> de primer </a:t>
            </a:r>
            <a:r>
              <a:rPr lang="en-US" dirty="0" err="1" smtClean="0"/>
              <a:t>orden</a:t>
            </a:r>
            <a:endParaRPr lang="sv-SE"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40943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066800"/>
            <a:ext cx="3008313" cy="857250"/>
          </a:xfrm>
        </p:spPr>
        <p:txBody>
          <a:bodyPr anchor="b"/>
          <a:lstStyle>
            <a:lvl1pPr algn="l">
              <a:defRPr sz="2000" b="1"/>
            </a:lvl1pPr>
          </a:lstStyle>
          <a:p>
            <a:r>
              <a:rPr lang="en-US" dirty="0" err="1" smtClean="0"/>
              <a:t>Título</a:t>
            </a:r>
            <a:r>
              <a:rPr lang="en-US" dirty="0" smtClean="0"/>
              <a:t> de primer </a:t>
            </a:r>
            <a:r>
              <a:rPr lang="en-US" dirty="0" err="1" smtClean="0"/>
              <a:t>orden</a:t>
            </a:r>
            <a:endParaRPr lang="sv-SE"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Text Placeholder 3"/>
          <p:cNvSpPr>
            <a:spLocks noGrp="1"/>
          </p:cNvSpPr>
          <p:nvPr>
            <p:ph type="body" sz="half" idx="2"/>
          </p:nvPr>
        </p:nvSpPr>
        <p:spPr>
          <a:xfrm>
            <a:off x="457200" y="1905000"/>
            <a:ext cx="3008313" cy="42211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2870211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a:xfrm>
            <a:off x="457200" y="6356350"/>
            <a:ext cx="2133600" cy="365125"/>
          </a:xfrm>
          <a:prstGeom prst="rect">
            <a:avLst/>
          </a:prstGeom>
        </p:spPr>
        <p:txBody>
          <a:bodyPr/>
          <a:lstStyle/>
          <a:p>
            <a:endParaRPr lang="sv-SE"/>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
        <p:nvSpPr>
          <p:cNvPr id="10" name="Title 1"/>
          <p:cNvSpPr>
            <a:spLocks noGrp="1"/>
          </p:cNvSpPr>
          <p:nvPr>
            <p:ph type="title"/>
          </p:nvPr>
        </p:nvSpPr>
        <p:spPr>
          <a:xfrm>
            <a:off x="1792288" y="5670574"/>
            <a:ext cx="5486400" cy="566738"/>
          </a:xfrm>
        </p:spPr>
        <p:txBody>
          <a:bodyPr anchor="t"/>
          <a:lstStyle>
            <a:lvl1pPr algn="l">
              <a:defRPr sz="2000" b="1"/>
            </a:lvl1pPr>
          </a:lstStyle>
          <a:p>
            <a:r>
              <a:rPr lang="en-US" smtClean="0"/>
              <a:t>Click to edit Master title style</a:t>
            </a:r>
            <a:endParaRPr lang="sv-SE"/>
          </a:p>
        </p:txBody>
      </p:sp>
      <p:sp>
        <p:nvSpPr>
          <p:cNvPr id="11" name="Picture Placeholder 2"/>
          <p:cNvSpPr>
            <a:spLocks noGrp="1"/>
          </p:cNvSpPr>
          <p:nvPr>
            <p:ph type="pic" idx="1"/>
          </p:nvPr>
        </p:nvSpPr>
        <p:spPr>
          <a:xfrm>
            <a:off x="1517968" y="1124744"/>
            <a:ext cx="6035040" cy="4526280"/>
          </a:xfrm>
          <a:ln w="28575">
            <a:no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Tree>
    <p:extLst>
      <p:ext uri="{BB962C8B-B14F-4D97-AF65-F5344CB8AC3E}">
        <p14:creationId xmlns:p14="http://schemas.microsoft.com/office/powerpoint/2010/main" val="3537513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195736" y="1772816"/>
            <a:ext cx="6262464" cy="1778731"/>
          </a:xfrm>
        </p:spPr>
        <p:txBody>
          <a:bodyPr anchor="b">
            <a:normAutofit/>
          </a:bodyPr>
          <a:lstStyle>
            <a:lvl1pPr algn="l">
              <a:defRPr sz="5400" b="1" baseline="0">
                <a:solidFill>
                  <a:schemeClr val="accent1">
                    <a:lumMod val="50000"/>
                  </a:schemeClr>
                </a:solidFill>
              </a:defRPr>
            </a:lvl1pPr>
          </a:lstStyle>
          <a:p>
            <a:r>
              <a:rPr lang="en-US" dirty="0" smtClean="0"/>
              <a:t>PRESENTATION TITLE</a:t>
            </a:r>
            <a:endParaRPr lang="sv-SE" dirty="0"/>
          </a:p>
        </p:txBody>
      </p:sp>
      <p:sp>
        <p:nvSpPr>
          <p:cNvPr id="3" name="Subtitle 2"/>
          <p:cNvSpPr>
            <a:spLocks noGrp="1"/>
          </p:cNvSpPr>
          <p:nvPr>
            <p:ph type="subTitle" idx="1"/>
          </p:nvPr>
        </p:nvSpPr>
        <p:spPr>
          <a:xfrm>
            <a:off x="2195736" y="3573016"/>
            <a:ext cx="5536704" cy="1057672"/>
          </a:xfrm>
        </p:spPr>
        <p:txBody>
          <a:bodyPr>
            <a:normAutofit/>
          </a:bodyPr>
          <a:lstStyle>
            <a:lvl1pPr marL="0" indent="0" algn="l">
              <a:buNone/>
              <a:defRPr sz="2400">
                <a:solidFill>
                  <a:schemeClr val="accent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sv-SE" dirty="0"/>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
        <p:nvSpPr>
          <p:cNvPr id="7" name="Text Placeholder 3"/>
          <p:cNvSpPr>
            <a:spLocks noGrp="1"/>
          </p:cNvSpPr>
          <p:nvPr>
            <p:ph type="body" sz="half" idx="2"/>
          </p:nvPr>
        </p:nvSpPr>
        <p:spPr>
          <a:xfrm>
            <a:off x="123527" y="1052736"/>
            <a:ext cx="1928193" cy="5160169"/>
          </a:xfrm>
        </p:spPr>
        <p:txBody>
          <a:bodyPr>
            <a:normAutofit/>
          </a:bodyPr>
          <a:lstStyle>
            <a:lvl1pPr marL="0" indent="0">
              <a:buNone/>
              <a:defRPr sz="1800">
                <a:solidFill>
                  <a:schemeClr val="accent2">
                    <a:lumMod val="20000"/>
                    <a:lumOff val="8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519533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4200" y="188640"/>
            <a:ext cx="5768279" cy="1162050"/>
          </a:xfrm>
        </p:spPr>
        <p:txBody>
          <a:bodyPr anchor="ctr">
            <a:noAutofit/>
          </a:bodyPr>
          <a:lstStyle>
            <a:lvl1pPr algn="l">
              <a:defRPr sz="3800" b="1"/>
            </a:lvl1pPr>
          </a:lstStyle>
          <a:p>
            <a:r>
              <a:rPr lang="en-US" dirty="0" smtClean="0"/>
              <a:t>Click to edit Master title style</a:t>
            </a:r>
            <a:endParaRPr lang="sv-SE" dirty="0"/>
          </a:p>
        </p:txBody>
      </p:sp>
      <p:sp>
        <p:nvSpPr>
          <p:cNvPr id="3" name="Content Placeholder 2"/>
          <p:cNvSpPr>
            <a:spLocks noGrp="1"/>
          </p:cNvSpPr>
          <p:nvPr>
            <p:ph idx="1"/>
          </p:nvPr>
        </p:nvSpPr>
        <p:spPr>
          <a:xfrm>
            <a:off x="2195736" y="1340768"/>
            <a:ext cx="6696744" cy="4896544"/>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4" name="Text Placeholder 3"/>
          <p:cNvSpPr>
            <a:spLocks noGrp="1"/>
          </p:cNvSpPr>
          <p:nvPr>
            <p:ph type="body" sz="half" idx="2"/>
          </p:nvPr>
        </p:nvSpPr>
        <p:spPr>
          <a:xfrm>
            <a:off x="123527" y="1052736"/>
            <a:ext cx="1928193" cy="5160169"/>
          </a:xfrm>
        </p:spPr>
        <p:txBody>
          <a:bodyPr>
            <a:normAutofit/>
          </a:bodyPr>
          <a:lstStyle>
            <a:lvl1pPr marL="0" indent="0">
              <a:buNone/>
              <a:defRPr sz="1800">
                <a:solidFill>
                  <a:schemeClr val="accent2">
                    <a:lumMod val="20000"/>
                    <a:lumOff val="8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6" name="Footer Placeholder 5"/>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7" name="Slide Number Placeholder 6"/>
          <p:cNvSpPr>
            <a:spLocks noGrp="1"/>
          </p:cNvSpPr>
          <p:nvPr>
            <p:ph type="sldNum" sz="quarter" idx="12"/>
          </p:nvPr>
        </p:nvSpPr>
        <p:spPr/>
        <p:txBody>
          <a:bodyPr/>
          <a:lstStyle/>
          <a:p>
            <a:fld id="{4F6D3483-2836-4B52-A3BC-DB01010D8161}" type="slidenum">
              <a:rPr lang="sv-SE" smtClean="0"/>
              <a:t>‹#›</a:t>
            </a:fld>
            <a:endParaRPr lang="sv-SE"/>
          </a:p>
        </p:txBody>
      </p:sp>
    </p:spTree>
    <p:extLst>
      <p:ext uri="{BB962C8B-B14F-4D97-AF65-F5344CB8AC3E}">
        <p14:creationId xmlns:p14="http://schemas.microsoft.com/office/powerpoint/2010/main" val="3801003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95735" y="4167187"/>
            <a:ext cx="6298977" cy="1362075"/>
          </a:xfrm>
        </p:spPr>
        <p:txBody>
          <a:bodyPr anchor="t"/>
          <a:lstStyle>
            <a:lvl1pPr algn="r">
              <a:defRPr sz="4000" b="1" cap="all"/>
            </a:lvl1pPr>
          </a:lstStyle>
          <a:p>
            <a:r>
              <a:rPr lang="en-US" smtClean="0"/>
              <a:t>Click to edit Master title style</a:t>
            </a:r>
            <a:endParaRPr lang="sv-SE"/>
          </a:p>
        </p:txBody>
      </p:sp>
      <p:sp>
        <p:nvSpPr>
          <p:cNvPr id="3" name="Text Placeholder 2"/>
          <p:cNvSpPr>
            <a:spLocks noGrp="1"/>
          </p:cNvSpPr>
          <p:nvPr>
            <p:ph type="body" idx="1"/>
          </p:nvPr>
        </p:nvSpPr>
        <p:spPr>
          <a:xfrm>
            <a:off x="2195735" y="2667000"/>
            <a:ext cx="6298977" cy="1500187"/>
          </a:xfrm>
        </p:spPr>
        <p:txBody>
          <a:bodyPr anchor="b"/>
          <a:lstStyle>
            <a:lvl1pPr marL="0" indent="0" algn="r">
              <a:buNone/>
              <a:defRPr sz="2000">
                <a:solidFill>
                  <a:schemeClr val="accent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12"/>
          </p:nvPr>
        </p:nvSpPr>
        <p:spPr/>
        <p:txBody>
          <a:bodyPr/>
          <a:lstStyle/>
          <a:p>
            <a:fld id="{4F6D3483-2836-4B52-A3BC-DB01010D8161}" type="slidenum">
              <a:rPr lang="sv-SE" smtClean="0"/>
              <a:t>‹#›</a:t>
            </a:fld>
            <a:endParaRPr lang="sv-SE"/>
          </a:p>
        </p:txBody>
      </p:sp>
      <p:sp>
        <p:nvSpPr>
          <p:cNvPr id="7" name="Text Placeholder 3"/>
          <p:cNvSpPr>
            <a:spLocks noGrp="1"/>
          </p:cNvSpPr>
          <p:nvPr>
            <p:ph type="body" sz="half" idx="2"/>
          </p:nvPr>
        </p:nvSpPr>
        <p:spPr>
          <a:xfrm>
            <a:off x="123527" y="1052736"/>
            <a:ext cx="1928193" cy="5160169"/>
          </a:xfrm>
        </p:spPr>
        <p:txBody>
          <a:bodyPr>
            <a:normAutofit/>
          </a:bodyPr>
          <a:lstStyle>
            <a:lvl1pPr marL="0" indent="0">
              <a:buNone/>
              <a:defRPr sz="1800">
                <a:solidFill>
                  <a:schemeClr val="accent2">
                    <a:lumMod val="20000"/>
                    <a:lumOff val="8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835359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9.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11" Type="http://schemas.openxmlformats.org/officeDocument/2006/relationships/image" Target="../media/image5.png"/><Relationship Id="rId5" Type="http://schemas.openxmlformats.org/officeDocument/2006/relationships/slideLayout" Target="../slideLayouts/slideLayout11.xml"/><Relationship Id="rId10" Type="http://schemas.openxmlformats.org/officeDocument/2006/relationships/image" Target="../media/image4.png"/><Relationship Id="rId4" Type="http://schemas.openxmlformats.org/officeDocument/2006/relationships/slideLayout" Target="../slideLayouts/slideLayout10.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image" Target="../media/image7.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11" Type="http://schemas.openxmlformats.org/officeDocument/2006/relationships/image" Target="../media/image8.png"/><Relationship Id="rId5" Type="http://schemas.openxmlformats.org/officeDocument/2006/relationships/slideLayout" Target="../slideLayouts/slideLayout16.xml"/><Relationship Id="rId10" Type="http://schemas.openxmlformats.org/officeDocument/2006/relationships/image" Target="../media/image5.png"/><Relationship Id="rId4" Type="http://schemas.openxmlformats.org/officeDocument/2006/relationships/slideLayout" Target="../slideLayouts/slideLayout15.xml"/><Relationship Id="rId9"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9.xml"/><Relationship Id="rId7"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4.xml"/><Relationship Id="rId11" Type="http://schemas.openxmlformats.org/officeDocument/2006/relationships/image" Target="../media/image8.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4.xml"/><Relationship Id="rId7" Type="http://schemas.openxmlformats.org/officeDocument/2006/relationships/image" Target="../media/image7.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5.xml"/><Relationship Id="rId11" Type="http://schemas.openxmlformats.org/officeDocument/2006/relationships/image" Target="../media/image8.png"/><Relationship Id="rId5" Type="http://schemas.openxmlformats.org/officeDocument/2006/relationships/slideLayout" Target="../slideLayouts/slideLayout26.xml"/><Relationship Id="rId10" Type="http://schemas.openxmlformats.org/officeDocument/2006/relationships/image" Target="../media/image5.png"/><Relationship Id="rId4" Type="http://schemas.openxmlformats.org/officeDocument/2006/relationships/slideLayout" Target="../slideLayouts/slideLayout25.xml"/><Relationship Id="rId9"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9.xml"/><Relationship Id="rId7" Type="http://schemas.openxmlformats.org/officeDocument/2006/relationships/image" Target="../media/image7.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6.xml"/><Relationship Id="rId11" Type="http://schemas.openxmlformats.org/officeDocument/2006/relationships/image" Target="../media/image8.png"/><Relationship Id="rId5" Type="http://schemas.openxmlformats.org/officeDocument/2006/relationships/slideLayout" Target="../slideLayouts/slideLayout31.xml"/><Relationship Id="rId10" Type="http://schemas.openxmlformats.org/officeDocument/2006/relationships/image" Target="../media/image5.png"/><Relationship Id="rId4" Type="http://schemas.openxmlformats.org/officeDocument/2006/relationships/slideLayout" Target="../slideLayouts/slideLayout30.xml"/><Relationship Id="rId9"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7" Type="http://schemas.openxmlformats.org/officeDocument/2006/relationships/image" Target="../media/image6.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0" y="-5848"/>
            <a:ext cx="9158475" cy="338504"/>
          </a:xfrm>
          <a:prstGeom prst="rect">
            <a:avLst/>
          </a:prstGeom>
          <a:gradFill flip="none" rotWithShape="1">
            <a:gsLst>
              <a:gs pos="0">
                <a:srgbClr val="00A3E0"/>
              </a:gs>
              <a:gs pos="100000">
                <a:srgbClr val="00A2E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p:cNvPicPr>
            <a:picLocks noChangeAspect="1" noChangeArrowheads="1"/>
          </p:cNvPicPr>
          <p:nvPr userDrawn="1"/>
        </p:nvPicPr>
        <p:blipFill>
          <a:blip r:embed="rId9">
            <a:extLst>
              <a:ext uri="{28A0092B-C50C-407E-A947-70E740481C1C}">
                <a14:useLocalDpi xmlns:a14="http://schemas.microsoft.com/office/drawing/2010/main" val="0"/>
              </a:ext>
            </a:extLst>
          </a:blip>
          <a:stretch>
            <a:fillRect/>
          </a:stretch>
        </p:blipFill>
        <p:spPr bwMode="auto">
          <a:xfrm>
            <a:off x="1" y="-5849"/>
            <a:ext cx="9151797" cy="686384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E:\josefin\PPT2\ppt\quarter.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7812361" y="5511886"/>
            <a:ext cx="1346114" cy="134611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124200" y="197768"/>
            <a:ext cx="5768280" cy="1143000"/>
          </a:xfrm>
          <a:prstGeom prst="rect">
            <a:avLst/>
          </a:prstGeom>
        </p:spPr>
        <p:txBody>
          <a:bodyPr vert="horz" lIns="91440" tIns="45720" rIns="91440" bIns="45720" rtlCol="0" anchor="ctr">
            <a:normAutofit/>
          </a:bodyPr>
          <a:lstStyle/>
          <a:p>
            <a:r>
              <a:rPr lang="en-US" dirty="0" err="1" smtClean="0"/>
              <a:t>Título</a:t>
            </a:r>
            <a:r>
              <a:rPr lang="en-US" dirty="0" smtClean="0"/>
              <a:t> de primer </a:t>
            </a:r>
            <a:r>
              <a:rPr lang="en-US" dirty="0" err="1" smtClean="0"/>
              <a:t>orden</a:t>
            </a:r>
            <a:endParaRPr lang="sv-SE" dirty="0"/>
          </a:p>
        </p:txBody>
      </p:sp>
      <p:sp>
        <p:nvSpPr>
          <p:cNvPr id="3" name="Text Placeholder 2"/>
          <p:cNvSpPr>
            <a:spLocks noGrp="1"/>
          </p:cNvSpPr>
          <p:nvPr>
            <p:ph type="body" idx="1"/>
          </p:nvPr>
        </p:nvSpPr>
        <p:spPr>
          <a:xfrm>
            <a:off x="457200" y="1340768"/>
            <a:ext cx="8363272" cy="496855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3"/>
          </p:nvPr>
        </p:nvSpPr>
        <p:spPr>
          <a:xfrm>
            <a:off x="2593199" y="6610799"/>
            <a:ext cx="6206976" cy="144016"/>
          </a:xfrm>
          <a:prstGeom prst="rect">
            <a:avLst/>
          </a:prstGeom>
        </p:spPr>
        <p:txBody>
          <a:bodyPr vert="horz" lIns="91440" tIns="45720" rIns="91440" bIns="45720" rtlCol="0" anchor="ctr"/>
          <a:lstStyle>
            <a:lvl1pPr algn="l">
              <a:defRPr sz="1100">
                <a:solidFill>
                  <a:schemeClr val="accent3"/>
                </a:solidFill>
              </a:defRPr>
            </a:lvl1p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4"/>
          </p:nvPr>
        </p:nvSpPr>
        <p:spPr>
          <a:xfrm>
            <a:off x="2195736" y="6610799"/>
            <a:ext cx="383747" cy="144016"/>
          </a:xfrm>
          <a:prstGeom prst="rect">
            <a:avLst/>
          </a:prstGeom>
        </p:spPr>
        <p:txBody>
          <a:bodyPr vert="horz" lIns="91440" tIns="45720" rIns="91440" bIns="45720" rtlCol="0" anchor="ctr"/>
          <a:lstStyle>
            <a:lvl1pPr algn="r">
              <a:defRPr sz="1100">
                <a:solidFill>
                  <a:schemeClr val="accent3"/>
                </a:solidFill>
              </a:defRPr>
            </a:lvl1pPr>
          </a:lstStyle>
          <a:p>
            <a:fld id="{4F6D3483-2836-4B52-A3BC-DB01010D8161}" type="slidenum">
              <a:rPr lang="sv-SE" smtClean="0"/>
              <a:pPr/>
              <a:t>‹#›</a:t>
            </a:fld>
            <a:endParaRPr lang="sv-SE"/>
          </a:p>
        </p:txBody>
      </p:sp>
      <p:pic>
        <p:nvPicPr>
          <p:cNvPr id="8" name="Picture 2" descr="C:\Users\ExternalRelations\Desktop\_logoESN.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350822" y="104056"/>
            <a:ext cx="1433982" cy="65794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Agrupa 9"/>
          <p:cNvGrpSpPr/>
          <p:nvPr userDrawn="1"/>
        </p:nvGrpSpPr>
        <p:grpSpPr>
          <a:xfrm>
            <a:off x="152400" y="-193977"/>
            <a:ext cx="2667000" cy="7051977"/>
            <a:chOff x="152400" y="-193977"/>
            <a:chExt cx="2667000" cy="7051977"/>
          </a:xfrm>
        </p:grpSpPr>
        <p:sp>
          <p:nvSpPr>
            <p:cNvPr id="11" name="Rectangle arrodonit 10"/>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D:\ESN\Candidatura NR\esn-espa.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spTree>
    <p:extLst>
      <p:ext uri="{BB962C8B-B14F-4D97-AF65-F5344CB8AC3E}">
        <p14:creationId xmlns:p14="http://schemas.microsoft.com/office/powerpoint/2010/main" val="28136892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sldNum="0" hdr="0" dt="0"/>
  <p:txStyles>
    <p:titleStyle>
      <a:lvl1pPr algn="l" defTabSz="914400" rtl="0" eaLnBrk="1" latinLnBrk="0" hangingPunct="1">
        <a:spcBef>
          <a:spcPct val="0"/>
        </a:spcBef>
        <a:buNone/>
        <a:defRPr sz="3800" b="1" kern="1200" baseline="0">
          <a:solidFill>
            <a:schemeClr val="accent1">
              <a:lumMod val="75000"/>
            </a:schemeClr>
          </a:solidFill>
          <a:latin typeface="+mj-lt"/>
          <a:ea typeface="+mj-ea"/>
          <a:cs typeface="+mj-cs"/>
        </a:defRPr>
      </a:lvl1pPr>
    </p:titleStyle>
    <p:bodyStyle>
      <a:lvl1pPr marL="342900" indent="-342900" algn="l" defTabSz="914400" rtl="0" eaLnBrk="1" latinLnBrk="0" hangingPunct="1">
        <a:spcBef>
          <a:spcPct val="20000"/>
        </a:spcBef>
        <a:buFontTx/>
        <a:buBlip>
          <a:blip r:embed="rId13"/>
        </a:buBlip>
        <a:defRPr sz="30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accent3"/>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200" kern="1200">
          <a:solidFill>
            <a:schemeClr val="accent6"/>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36512" y="-5848"/>
            <a:ext cx="2195736" cy="6863847"/>
          </a:xfrm>
          <a:prstGeom prst="rect">
            <a:avLst/>
          </a:prstGeom>
          <a:gradFill flip="none" rotWithShape="1">
            <a:gsLst>
              <a:gs pos="0">
                <a:srgbClr val="00A3E0"/>
              </a:gs>
              <a:gs pos="100000">
                <a:srgbClr val="00AEE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p:cNvPicPr>
            <a:picLocks noChangeAspect="1" noChangeArrowheads="1"/>
          </p:cNvPicPr>
          <p:nvPr userDrawn="1"/>
        </p:nvPicPr>
        <p:blipFill>
          <a:blip r:embed="rId8">
            <a:extLst>
              <a:ext uri="{28A0092B-C50C-407E-A947-70E740481C1C}">
                <a14:useLocalDpi xmlns:a14="http://schemas.microsoft.com/office/drawing/2010/main" val="0"/>
              </a:ext>
            </a:extLst>
          </a:blip>
          <a:stretch>
            <a:fillRect/>
          </a:stretch>
        </p:blipFill>
        <p:spPr bwMode="auto">
          <a:xfrm>
            <a:off x="1" y="-5849"/>
            <a:ext cx="9151797" cy="686384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E:\josefin\PPT2\ppt\quarter.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7812361" y="5511886"/>
            <a:ext cx="1346114" cy="134611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124200" y="197768"/>
            <a:ext cx="5768280" cy="1143000"/>
          </a:xfrm>
          <a:prstGeom prst="rect">
            <a:avLst/>
          </a:prstGeom>
        </p:spPr>
        <p:txBody>
          <a:bodyPr vert="horz" lIns="91440" tIns="45720" rIns="91440" bIns="45720" rtlCol="0" anchor="ctr">
            <a:normAutofit/>
          </a:bodyPr>
          <a:lstStyle/>
          <a:p>
            <a:r>
              <a:rPr lang="en-US" dirty="0" smtClean="0"/>
              <a:t>Click to edit Master title style</a:t>
            </a:r>
            <a:endParaRPr lang="sv-SE" dirty="0"/>
          </a:p>
        </p:txBody>
      </p:sp>
      <p:sp>
        <p:nvSpPr>
          <p:cNvPr id="3" name="Text Placeholder 2"/>
          <p:cNvSpPr>
            <a:spLocks noGrp="1"/>
          </p:cNvSpPr>
          <p:nvPr>
            <p:ph type="body" idx="1"/>
          </p:nvPr>
        </p:nvSpPr>
        <p:spPr>
          <a:xfrm>
            <a:off x="2195736" y="1340768"/>
            <a:ext cx="6696744" cy="496855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3"/>
          </p:nvPr>
        </p:nvSpPr>
        <p:spPr>
          <a:xfrm>
            <a:off x="2593199" y="6610799"/>
            <a:ext cx="6206976" cy="144016"/>
          </a:xfrm>
          <a:prstGeom prst="rect">
            <a:avLst/>
          </a:prstGeom>
        </p:spPr>
        <p:txBody>
          <a:bodyPr vert="horz" lIns="91440" tIns="45720" rIns="91440" bIns="45720" rtlCol="0" anchor="ctr"/>
          <a:lstStyle>
            <a:lvl1pPr algn="l">
              <a:defRPr sz="1100">
                <a:solidFill>
                  <a:schemeClr val="accent3"/>
                </a:solidFill>
              </a:defRPr>
            </a:lvl1p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4"/>
          </p:nvPr>
        </p:nvSpPr>
        <p:spPr>
          <a:xfrm>
            <a:off x="2195736" y="6610799"/>
            <a:ext cx="383747" cy="144016"/>
          </a:xfrm>
          <a:prstGeom prst="rect">
            <a:avLst/>
          </a:prstGeom>
        </p:spPr>
        <p:txBody>
          <a:bodyPr vert="horz" lIns="91440" tIns="45720" rIns="91440" bIns="45720" rtlCol="0" anchor="ctr"/>
          <a:lstStyle>
            <a:lvl1pPr algn="r">
              <a:defRPr sz="1100">
                <a:solidFill>
                  <a:schemeClr val="accent3"/>
                </a:solidFill>
              </a:defRPr>
            </a:lvl1pPr>
          </a:lstStyle>
          <a:p>
            <a:fld id="{4F6D3483-2836-4B52-A3BC-DB01010D8161}" type="slidenum">
              <a:rPr lang="sv-SE" smtClean="0"/>
              <a:pPr/>
              <a:t>‹#›</a:t>
            </a:fld>
            <a:endParaRPr lang="sv-SE"/>
          </a:p>
        </p:txBody>
      </p:sp>
      <p:pic>
        <p:nvPicPr>
          <p:cNvPr id="9" name="Picture 2" descr="C:\Users\ExternalRelations\Desktop\_logoESN.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350822" y="104056"/>
            <a:ext cx="1433982" cy="65794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Agrupa 9"/>
          <p:cNvGrpSpPr/>
          <p:nvPr userDrawn="1"/>
        </p:nvGrpSpPr>
        <p:grpSpPr>
          <a:xfrm>
            <a:off x="152400" y="-193977"/>
            <a:ext cx="2667000" cy="7051977"/>
            <a:chOff x="152400" y="-193977"/>
            <a:chExt cx="2667000" cy="7051977"/>
          </a:xfrm>
        </p:grpSpPr>
        <p:sp>
          <p:nvSpPr>
            <p:cNvPr id="11" name="Rectangle arrodonit 10"/>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D:\ESN\Candidatura NR\esn-espa.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spTree>
    <p:extLst>
      <p:ext uri="{BB962C8B-B14F-4D97-AF65-F5344CB8AC3E}">
        <p14:creationId xmlns:p14="http://schemas.microsoft.com/office/powerpoint/2010/main" val="636416809"/>
      </p:ext>
    </p:extLst>
  </p:cSld>
  <p:clrMap bg1="lt1" tx1="dk1" bg2="lt2" tx2="dk2" accent1="accent1" accent2="accent2" accent3="accent3" accent4="accent4" accent5="accent5" accent6="accent6" hlink="hlink" folHlink="folHlink"/>
  <p:sldLayoutIdLst>
    <p:sldLayoutId id="2147483668" r:id="rId1"/>
    <p:sldLayoutId id="2147483671" r:id="rId2"/>
    <p:sldLayoutId id="2147483670" r:id="rId3"/>
    <p:sldLayoutId id="2147483704" r:id="rId4"/>
    <p:sldLayoutId id="2147483705" r:id="rId5"/>
  </p:sldLayoutIdLst>
  <p:hf sldNum="0" hdr="0" dt="0"/>
  <p:txStyles>
    <p:titleStyle>
      <a:lvl1pPr algn="l" defTabSz="914400" rtl="0" eaLnBrk="1" latinLnBrk="0" hangingPunct="1">
        <a:spcBef>
          <a:spcPct val="0"/>
        </a:spcBef>
        <a:buNone/>
        <a:defRPr sz="3800" b="1" kern="1200">
          <a:solidFill>
            <a:schemeClr val="accent1">
              <a:lumMod val="75000"/>
            </a:schemeClr>
          </a:solidFill>
          <a:latin typeface="+mj-lt"/>
          <a:ea typeface="+mj-ea"/>
          <a:cs typeface="+mj-cs"/>
        </a:defRPr>
      </a:lvl1pPr>
    </p:titleStyle>
    <p:bodyStyle>
      <a:lvl1pPr marL="342900" indent="-342900" algn="l" defTabSz="914400" rtl="0" eaLnBrk="1" latinLnBrk="0" hangingPunct="1">
        <a:spcBef>
          <a:spcPct val="20000"/>
        </a:spcBef>
        <a:buFontTx/>
        <a:buBlip>
          <a:blip r:embed="rId12"/>
        </a:buBlip>
        <a:defRPr sz="30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accent3"/>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200" kern="1200">
          <a:solidFill>
            <a:schemeClr val="accent6"/>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00A3E0"/>
            </a:gs>
            <a:gs pos="100000">
              <a:srgbClr val="00AEEF"/>
            </a:gs>
          </a:gsLst>
          <a:lin ang="5400000" scaled="1"/>
        </a:gradFill>
        <a:effectLst/>
      </p:bgPr>
    </p:bg>
    <p:spTree>
      <p:nvGrpSpPr>
        <p:cNvPr id="1" name=""/>
        <p:cNvGrpSpPr/>
        <p:nvPr/>
      </p:nvGrpSpPr>
      <p:grpSpPr>
        <a:xfrm>
          <a:off x="0" y="0"/>
          <a:ext cx="0" cy="0"/>
          <a:chOff x="0" y="0"/>
          <a:chExt cx="0" cy="0"/>
        </a:xfrm>
      </p:grpSpPr>
      <p:pic>
        <p:nvPicPr>
          <p:cNvPr id="2050" name="Picture 2" descr="E:\josefin\PPT2\ppt\quarter_white.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12360" y="5506133"/>
            <a:ext cx="1351866" cy="13518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userDrawn="1"/>
        </p:nvPicPr>
        <p:blipFill>
          <a:blip r:embed="rId8">
            <a:extLst>
              <a:ext uri="{28A0092B-C50C-407E-A947-70E740481C1C}">
                <a14:useLocalDpi xmlns:a14="http://schemas.microsoft.com/office/drawing/2010/main" val="0"/>
              </a:ext>
            </a:extLst>
          </a:blip>
          <a:stretch>
            <a:fillRect/>
          </a:stretch>
        </p:blipFill>
        <p:spPr bwMode="auto">
          <a:xfrm>
            <a:off x="1" y="-5849"/>
            <a:ext cx="9151797" cy="68638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124200" y="197768"/>
            <a:ext cx="5696272" cy="1143000"/>
          </a:xfrm>
          <a:prstGeom prst="rect">
            <a:avLst/>
          </a:prstGeom>
        </p:spPr>
        <p:txBody>
          <a:bodyPr vert="horz" lIns="91440" tIns="45720" rIns="91440" bIns="45720" rtlCol="0" anchor="ctr">
            <a:normAutofit/>
          </a:bodyPr>
          <a:lstStyle/>
          <a:p>
            <a:r>
              <a:rPr lang="en-US" dirty="0" smtClean="0"/>
              <a:t>Click to edit Master title style</a:t>
            </a:r>
            <a:endParaRPr lang="sv-SE" dirty="0"/>
          </a:p>
        </p:txBody>
      </p:sp>
      <p:sp>
        <p:nvSpPr>
          <p:cNvPr id="3" name="Text Placeholder 2"/>
          <p:cNvSpPr>
            <a:spLocks noGrp="1"/>
          </p:cNvSpPr>
          <p:nvPr>
            <p:ph type="body" idx="1"/>
          </p:nvPr>
        </p:nvSpPr>
        <p:spPr>
          <a:xfrm>
            <a:off x="457200" y="1340768"/>
            <a:ext cx="8363272" cy="496855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3"/>
          </p:nvPr>
        </p:nvSpPr>
        <p:spPr>
          <a:xfrm>
            <a:off x="2593199" y="6610799"/>
            <a:ext cx="6206976" cy="144016"/>
          </a:xfrm>
          <a:prstGeom prst="rect">
            <a:avLst/>
          </a:prstGeom>
        </p:spPr>
        <p:txBody>
          <a:bodyPr vert="horz" lIns="91440" tIns="45720" rIns="91440" bIns="45720" rtlCol="0" anchor="ctr"/>
          <a:lstStyle>
            <a:lvl1pPr algn="l">
              <a:defRPr sz="1100">
                <a:solidFill>
                  <a:schemeClr val="bg1"/>
                </a:solidFill>
              </a:defRPr>
            </a:lvl1p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4"/>
          </p:nvPr>
        </p:nvSpPr>
        <p:spPr>
          <a:xfrm>
            <a:off x="2195736" y="6610799"/>
            <a:ext cx="383747" cy="144016"/>
          </a:xfrm>
          <a:prstGeom prst="rect">
            <a:avLst/>
          </a:prstGeom>
        </p:spPr>
        <p:txBody>
          <a:bodyPr vert="horz" lIns="91440" tIns="45720" rIns="91440" bIns="45720" rtlCol="0" anchor="ctr"/>
          <a:lstStyle>
            <a:lvl1pPr algn="r">
              <a:defRPr sz="1100">
                <a:solidFill>
                  <a:schemeClr val="bg1"/>
                </a:solidFill>
              </a:defRPr>
            </a:lvl1pPr>
          </a:lstStyle>
          <a:p>
            <a:fld id="{4F6D3483-2836-4B52-A3BC-DB01010D8161}" type="slidenum">
              <a:rPr lang="sv-SE" smtClean="0"/>
              <a:pPr/>
              <a:t>‹#›</a:t>
            </a:fld>
            <a:endParaRPr lang="sv-SE"/>
          </a:p>
        </p:txBody>
      </p:sp>
      <p:pic>
        <p:nvPicPr>
          <p:cNvPr id="9" name="Picture 2" descr="C:\Users\ExternalRelations\Desktop\_logoESN.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350822" y="104056"/>
            <a:ext cx="1433982" cy="65794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Agrupa 9"/>
          <p:cNvGrpSpPr/>
          <p:nvPr userDrawn="1"/>
        </p:nvGrpSpPr>
        <p:grpSpPr>
          <a:xfrm>
            <a:off x="152400" y="-193977"/>
            <a:ext cx="2667000" cy="7051977"/>
            <a:chOff x="152400" y="-193977"/>
            <a:chExt cx="2667000" cy="7051977"/>
          </a:xfrm>
        </p:grpSpPr>
        <p:sp>
          <p:nvSpPr>
            <p:cNvPr id="11" name="Rectangle arrodonit 10"/>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D:\ESN\Candidatura NR\esn-espa.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spTree>
    <p:extLst>
      <p:ext uri="{BB962C8B-B14F-4D97-AF65-F5344CB8AC3E}">
        <p14:creationId xmlns:p14="http://schemas.microsoft.com/office/powerpoint/2010/main" val="37223481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8" r:id="rId5"/>
  </p:sldLayoutIdLst>
  <p:timing>
    <p:tnLst>
      <p:par>
        <p:cTn id="1" dur="indefinite" restart="never" nodeType="tmRoot"/>
      </p:par>
    </p:tnLst>
  </p:timing>
  <p:hf sldNum="0" hdr="0" dt="0"/>
  <p:txStyles>
    <p:titleStyle>
      <a:lvl1pPr algn="l" defTabSz="914400" rtl="0" eaLnBrk="1" latinLnBrk="0" hangingPunct="1">
        <a:spcBef>
          <a:spcPct val="0"/>
        </a:spcBef>
        <a:buNone/>
        <a:defRPr sz="38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Tx/>
        <a:buBlip>
          <a:blip r:embed="rId11"/>
        </a:buBlip>
        <a:defRPr sz="30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bg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200" kern="1200">
          <a:solidFill>
            <a:schemeClr val="bg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2">
              <a:lumMod val="9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2">
              <a:lumMod val="9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DE0084"/>
            </a:gs>
            <a:gs pos="100000">
              <a:schemeClr val="accent3"/>
            </a:gs>
          </a:gsLst>
          <a:lin ang="5400000" scaled="1"/>
        </a:gradFill>
        <a:effectLst/>
      </p:bgPr>
    </p:bg>
    <p:spTree>
      <p:nvGrpSpPr>
        <p:cNvPr id="1" name=""/>
        <p:cNvGrpSpPr/>
        <p:nvPr/>
      </p:nvGrpSpPr>
      <p:grpSpPr>
        <a:xfrm>
          <a:off x="0" y="0"/>
          <a:ext cx="0" cy="0"/>
          <a:chOff x="0" y="0"/>
          <a:chExt cx="0" cy="0"/>
        </a:xfrm>
      </p:grpSpPr>
      <p:pic>
        <p:nvPicPr>
          <p:cNvPr id="2050" name="Picture 2" descr="E:\josefin\PPT2\ppt\quarter_white.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12360" y="5506133"/>
            <a:ext cx="1351866" cy="13518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userDrawn="1"/>
        </p:nvPicPr>
        <p:blipFill>
          <a:blip r:embed="rId8">
            <a:extLst>
              <a:ext uri="{28A0092B-C50C-407E-A947-70E740481C1C}">
                <a14:useLocalDpi xmlns:a14="http://schemas.microsoft.com/office/drawing/2010/main" val="0"/>
              </a:ext>
            </a:extLst>
          </a:blip>
          <a:stretch>
            <a:fillRect/>
          </a:stretch>
        </p:blipFill>
        <p:spPr bwMode="auto">
          <a:xfrm>
            <a:off x="1" y="-5849"/>
            <a:ext cx="9151797" cy="68638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124200" y="197768"/>
            <a:ext cx="5696272" cy="1143000"/>
          </a:xfrm>
          <a:prstGeom prst="rect">
            <a:avLst/>
          </a:prstGeom>
        </p:spPr>
        <p:txBody>
          <a:bodyPr vert="horz" lIns="91440" tIns="45720" rIns="91440" bIns="45720" rtlCol="0" anchor="ctr">
            <a:normAutofit/>
          </a:bodyPr>
          <a:lstStyle/>
          <a:p>
            <a:r>
              <a:rPr lang="en-US" dirty="0" smtClean="0"/>
              <a:t>Click to edit Master title style</a:t>
            </a:r>
            <a:endParaRPr lang="sv-SE" dirty="0"/>
          </a:p>
        </p:txBody>
      </p:sp>
      <p:sp>
        <p:nvSpPr>
          <p:cNvPr id="3" name="Text Placeholder 2"/>
          <p:cNvSpPr>
            <a:spLocks noGrp="1"/>
          </p:cNvSpPr>
          <p:nvPr>
            <p:ph type="body" idx="1"/>
          </p:nvPr>
        </p:nvSpPr>
        <p:spPr>
          <a:xfrm>
            <a:off x="457200" y="1340768"/>
            <a:ext cx="8363272" cy="496855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3"/>
          </p:nvPr>
        </p:nvSpPr>
        <p:spPr>
          <a:xfrm>
            <a:off x="2593199" y="6610799"/>
            <a:ext cx="6206976" cy="144016"/>
          </a:xfrm>
          <a:prstGeom prst="rect">
            <a:avLst/>
          </a:prstGeom>
        </p:spPr>
        <p:txBody>
          <a:bodyPr vert="horz" lIns="91440" tIns="45720" rIns="91440" bIns="45720" rtlCol="0" anchor="ctr"/>
          <a:lstStyle>
            <a:lvl1pPr algn="l">
              <a:defRPr sz="1100">
                <a:solidFill>
                  <a:schemeClr val="bg1"/>
                </a:solidFill>
              </a:defRPr>
            </a:lvl1p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4"/>
          </p:nvPr>
        </p:nvSpPr>
        <p:spPr>
          <a:xfrm>
            <a:off x="2195736" y="6610799"/>
            <a:ext cx="383747" cy="144016"/>
          </a:xfrm>
          <a:prstGeom prst="rect">
            <a:avLst/>
          </a:prstGeom>
        </p:spPr>
        <p:txBody>
          <a:bodyPr vert="horz" lIns="91440" tIns="45720" rIns="91440" bIns="45720" rtlCol="0" anchor="ctr"/>
          <a:lstStyle>
            <a:lvl1pPr algn="r">
              <a:defRPr sz="1100">
                <a:solidFill>
                  <a:schemeClr val="bg1"/>
                </a:solidFill>
              </a:defRPr>
            </a:lvl1pPr>
          </a:lstStyle>
          <a:p>
            <a:fld id="{4F6D3483-2836-4B52-A3BC-DB01010D8161}" type="slidenum">
              <a:rPr lang="sv-SE" smtClean="0"/>
              <a:pPr/>
              <a:t>‹#›</a:t>
            </a:fld>
            <a:endParaRPr lang="sv-SE"/>
          </a:p>
        </p:txBody>
      </p:sp>
      <p:pic>
        <p:nvPicPr>
          <p:cNvPr id="9" name="Picture 2" descr="C:\Users\ExternalRelations\Desktop\_logoESN.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350822" y="104056"/>
            <a:ext cx="1433982" cy="65794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Agrupa 9"/>
          <p:cNvGrpSpPr/>
          <p:nvPr userDrawn="1"/>
        </p:nvGrpSpPr>
        <p:grpSpPr>
          <a:xfrm>
            <a:off x="152400" y="-193977"/>
            <a:ext cx="2667000" cy="7051977"/>
            <a:chOff x="152400" y="-193977"/>
            <a:chExt cx="2667000" cy="7051977"/>
          </a:xfrm>
        </p:grpSpPr>
        <p:sp>
          <p:nvSpPr>
            <p:cNvPr id="11" name="Rectangle arrodonit 10"/>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D:\ESN\Candidatura NR\esn-espa.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spTree>
    <p:extLst>
      <p:ext uri="{BB962C8B-B14F-4D97-AF65-F5344CB8AC3E}">
        <p14:creationId xmlns:p14="http://schemas.microsoft.com/office/powerpoint/2010/main" val="269673669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timing>
    <p:tnLst>
      <p:par>
        <p:cTn id="1" dur="indefinite" restart="never" nodeType="tmRoot"/>
      </p:par>
    </p:tnLst>
  </p:timing>
  <p:hf sldNum="0" hdr="0" dt="0"/>
  <p:txStyles>
    <p:titleStyle>
      <a:lvl1pPr algn="l" defTabSz="914400" rtl="0" eaLnBrk="1" latinLnBrk="0" hangingPunct="1">
        <a:spcBef>
          <a:spcPct val="0"/>
        </a:spcBef>
        <a:buNone/>
        <a:defRPr sz="38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Tx/>
        <a:buBlip>
          <a:blip r:embed="rId11"/>
        </a:buBlip>
        <a:defRPr sz="30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bg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200" kern="1200">
          <a:solidFill>
            <a:schemeClr val="bg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2">
              <a:lumMod val="9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2">
              <a:lumMod val="9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E7690B"/>
            </a:gs>
            <a:gs pos="100000">
              <a:schemeClr val="accent5"/>
            </a:gs>
          </a:gsLst>
          <a:lin ang="5400000" scaled="1"/>
        </a:gradFill>
        <a:effectLst/>
      </p:bgPr>
    </p:bg>
    <p:spTree>
      <p:nvGrpSpPr>
        <p:cNvPr id="1" name=""/>
        <p:cNvGrpSpPr/>
        <p:nvPr/>
      </p:nvGrpSpPr>
      <p:grpSpPr>
        <a:xfrm>
          <a:off x="0" y="0"/>
          <a:ext cx="0" cy="0"/>
          <a:chOff x="0" y="0"/>
          <a:chExt cx="0" cy="0"/>
        </a:xfrm>
      </p:grpSpPr>
      <p:pic>
        <p:nvPicPr>
          <p:cNvPr id="2050" name="Picture 2" descr="E:\josefin\PPT2\ppt\quarter_white.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12360" y="5506133"/>
            <a:ext cx="1351866" cy="13518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userDrawn="1"/>
        </p:nvPicPr>
        <p:blipFill>
          <a:blip r:embed="rId8">
            <a:extLst>
              <a:ext uri="{28A0092B-C50C-407E-A947-70E740481C1C}">
                <a14:useLocalDpi xmlns:a14="http://schemas.microsoft.com/office/drawing/2010/main" val="0"/>
              </a:ext>
            </a:extLst>
          </a:blip>
          <a:stretch>
            <a:fillRect/>
          </a:stretch>
        </p:blipFill>
        <p:spPr bwMode="auto">
          <a:xfrm>
            <a:off x="1" y="-5849"/>
            <a:ext cx="9151797" cy="68638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124200" y="197768"/>
            <a:ext cx="5696272" cy="1143000"/>
          </a:xfrm>
          <a:prstGeom prst="rect">
            <a:avLst/>
          </a:prstGeom>
        </p:spPr>
        <p:txBody>
          <a:bodyPr vert="horz" lIns="91440" tIns="45720" rIns="91440" bIns="45720" rtlCol="0" anchor="ctr">
            <a:normAutofit/>
          </a:bodyPr>
          <a:lstStyle/>
          <a:p>
            <a:r>
              <a:rPr lang="en-US" dirty="0" smtClean="0"/>
              <a:t>Click to edit Master title style</a:t>
            </a:r>
            <a:endParaRPr lang="sv-SE" dirty="0"/>
          </a:p>
        </p:txBody>
      </p:sp>
      <p:sp>
        <p:nvSpPr>
          <p:cNvPr id="3" name="Text Placeholder 2"/>
          <p:cNvSpPr>
            <a:spLocks noGrp="1"/>
          </p:cNvSpPr>
          <p:nvPr>
            <p:ph type="body" idx="1"/>
          </p:nvPr>
        </p:nvSpPr>
        <p:spPr>
          <a:xfrm>
            <a:off x="457200" y="1340768"/>
            <a:ext cx="8363272" cy="496855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3"/>
          </p:nvPr>
        </p:nvSpPr>
        <p:spPr>
          <a:xfrm>
            <a:off x="2593199" y="6610799"/>
            <a:ext cx="6206976" cy="144016"/>
          </a:xfrm>
          <a:prstGeom prst="rect">
            <a:avLst/>
          </a:prstGeom>
        </p:spPr>
        <p:txBody>
          <a:bodyPr vert="horz" lIns="91440" tIns="45720" rIns="91440" bIns="45720" rtlCol="0" anchor="ctr"/>
          <a:lstStyle>
            <a:lvl1pPr algn="l">
              <a:defRPr sz="1100">
                <a:solidFill>
                  <a:schemeClr val="bg1"/>
                </a:solidFill>
              </a:defRPr>
            </a:lvl1p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4"/>
          </p:nvPr>
        </p:nvSpPr>
        <p:spPr>
          <a:xfrm>
            <a:off x="2195736" y="6610799"/>
            <a:ext cx="383747" cy="144016"/>
          </a:xfrm>
          <a:prstGeom prst="rect">
            <a:avLst/>
          </a:prstGeom>
        </p:spPr>
        <p:txBody>
          <a:bodyPr vert="horz" lIns="91440" tIns="45720" rIns="91440" bIns="45720" rtlCol="0" anchor="ctr"/>
          <a:lstStyle>
            <a:lvl1pPr algn="r">
              <a:defRPr sz="1100">
                <a:solidFill>
                  <a:schemeClr val="bg1"/>
                </a:solidFill>
              </a:defRPr>
            </a:lvl1pPr>
          </a:lstStyle>
          <a:p>
            <a:fld id="{4F6D3483-2836-4B52-A3BC-DB01010D8161}" type="slidenum">
              <a:rPr lang="sv-SE" smtClean="0"/>
              <a:pPr/>
              <a:t>‹#›</a:t>
            </a:fld>
            <a:endParaRPr lang="sv-SE"/>
          </a:p>
        </p:txBody>
      </p:sp>
      <p:pic>
        <p:nvPicPr>
          <p:cNvPr id="9" name="Picture 2" descr="C:\Users\ExternalRelations\Desktop\_logoESN.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350822" y="104056"/>
            <a:ext cx="1433982" cy="65794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Agrupa 9"/>
          <p:cNvGrpSpPr/>
          <p:nvPr userDrawn="1"/>
        </p:nvGrpSpPr>
        <p:grpSpPr>
          <a:xfrm>
            <a:off x="152400" y="-193977"/>
            <a:ext cx="2667000" cy="7051977"/>
            <a:chOff x="152400" y="-193977"/>
            <a:chExt cx="2667000" cy="7051977"/>
          </a:xfrm>
        </p:grpSpPr>
        <p:sp>
          <p:nvSpPr>
            <p:cNvPr id="11" name="Rectangle arrodonit 10"/>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D:\ESN\Candidatura NR\esn-espa.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spTree>
    <p:extLst>
      <p:ext uri="{BB962C8B-B14F-4D97-AF65-F5344CB8AC3E}">
        <p14:creationId xmlns:p14="http://schemas.microsoft.com/office/powerpoint/2010/main" val="211627438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Lst>
  <p:timing>
    <p:tnLst>
      <p:par>
        <p:cTn id="1" dur="indefinite" restart="never" nodeType="tmRoot"/>
      </p:par>
    </p:tnLst>
  </p:timing>
  <p:hf sldNum="0" hdr="0" dt="0"/>
  <p:txStyles>
    <p:titleStyle>
      <a:lvl1pPr algn="l" defTabSz="914400" rtl="0" eaLnBrk="1" latinLnBrk="0" hangingPunct="1">
        <a:spcBef>
          <a:spcPct val="0"/>
        </a:spcBef>
        <a:buNone/>
        <a:defRPr sz="38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Tx/>
        <a:buBlip>
          <a:blip r:embed="rId11"/>
        </a:buBlip>
        <a:defRPr sz="30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bg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200" kern="1200">
          <a:solidFill>
            <a:schemeClr val="bg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2">
              <a:lumMod val="9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2">
              <a:lumMod val="9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73B63C"/>
            </a:gs>
            <a:gs pos="100000">
              <a:schemeClr val="accent6"/>
            </a:gs>
          </a:gsLst>
          <a:lin ang="5400000" scaled="1"/>
        </a:gradFill>
        <a:effectLst/>
      </p:bgPr>
    </p:bg>
    <p:spTree>
      <p:nvGrpSpPr>
        <p:cNvPr id="1" name=""/>
        <p:cNvGrpSpPr/>
        <p:nvPr/>
      </p:nvGrpSpPr>
      <p:grpSpPr>
        <a:xfrm>
          <a:off x="0" y="0"/>
          <a:ext cx="0" cy="0"/>
          <a:chOff x="0" y="0"/>
          <a:chExt cx="0" cy="0"/>
        </a:xfrm>
      </p:grpSpPr>
      <p:pic>
        <p:nvPicPr>
          <p:cNvPr id="2050" name="Picture 2" descr="E:\josefin\PPT2\ppt\quarter_white.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12360" y="5506133"/>
            <a:ext cx="1351866" cy="13518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userDrawn="1"/>
        </p:nvPicPr>
        <p:blipFill>
          <a:blip r:embed="rId8">
            <a:extLst>
              <a:ext uri="{28A0092B-C50C-407E-A947-70E740481C1C}">
                <a14:useLocalDpi xmlns:a14="http://schemas.microsoft.com/office/drawing/2010/main" val="0"/>
              </a:ext>
            </a:extLst>
          </a:blip>
          <a:stretch>
            <a:fillRect/>
          </a:stretch>
        </p:blipFill>
        <p:spPr bwMode="auto">
          <a:xfrm>
            <a:off x="1" y="-5849"/>
            <a:ext cx="9151797" cy="68638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124200" y="197768"/>
            <a:ext cx="5696272" cy="1143000"/>
          </a:xfrm>
          <a:prstGeom prst="rect">
            <a:avLst/>
          </a:prstGeom>
        </p:spPr>
        <p:txBody>
          <a:bodyPr vert="horz" lIns="91440" tIns="45720" rIns="91440" bIns="45720" rtlCol="0" anchor="ctr">
            <a:normAutofit/>
          </a:bodyPr>
          <a:lstStyle/>
          <a:p>
            <a:r>
              <a:rPr lang="en-US" dirty="0" smtClean="0"/>
              <a:t>Click to edit Master title style</a:t>
            </a:r>
            <a:endParaRPr lang="sv-SE" dirty="0"/>
          </a:p>
        </p:txBody>
      </p:sp>
      <p:sp>
        <p:nvSpPr>
          <p:cNvPr id="3" name="Text Placeholder 2"/>
          <p:cNvSpPr>
            <a:spLocks noGrp="1"/>
          </p:cNvSpPr>
          <p:nvPr>
            <p:ph type="body" idx="1"/>
          </p:nvPr>
        </p:nvSpPr>
        <p:spPr>
          <a:xfrm>
            <a:off x="457200" y="1340768"/>
            <a:ext cx="8363272" cy="496855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3"/>
          </p:nvPr>
        </p:nvSpPr>
        <p:spPr>
          <a:xfrm>
            <a:off x="2593199" y="6610799"/>
            <a:ext cx="6206976" cy="144016"/>
          </a:xfrm>
          <a:prstGeom prst="rect">
            <a:avLst/>
          </a:prstGeom>
        </p:spPr>
        <p:txBody>
          <a:bodyPr vert="horz" lIns="91440" tIns="45720" rIns="91440" bIns="45720" rtlCol="0" anchor="ctr"/>
          <a:lstStyle>
            <a:lvl1pPr algn="l">
              <a:defRPr sz="1100">
                <a:solidFill>
                  <a:schemeClr val="bg1"/>
                </a:solidFill>
              </a:defRPr>
            </a:lvl1p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4"/>
          </p:nvPr>
        </p:nvSpPr>
        <p:spPr>
          <a:xfrm>
            <a:off x="2195736" y="6610799"/>
            <a:ext cx="383747" cy="144016"/>
          </a:xfrm>
          <a:prstGeom prst="rect">
            <a:avLst/>
          </a:prstGeom>
        </p:spPr>
        <p:txBody>
          <a:bodyPr vert="horz" lIns="91440" tIns="45720" rIns="91440" bIns="45720" rtlCol="0" anchor="ctr"/>
          <a:lstStyle>
            <a:lvl1pPr algn="r">
              <a:defRPr sz="1100">
                <a:solidFill>
                  <a:schemeClr val="bg1"/>
                </a:solidFill>
              </a:defRPr>
            </a:lvl1pPr>
          </a:lstStyle>
          <a:p>
            <a:fld id="{4F6D3483-2836-4B52-A3BC-DB01010D8161}" type="slidenum">
              <a:rPr lang="sv-SE" smtClean="0"/>
              <a:pPr/>
              <a:t>‹#›</a:t>
            </a:fld>
            <a:endParaRPr lang="sv-SE"/>
          </a:p>
        </p:txBody>
      </p:sp>
      <p:pic>
        <p:nvPicPr>
          <p:cNvPr id="9" name="Picture 2" descr="C:\Users\ExternalRelations\Desktop\_logoESN.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350822" y="104056"/>
            <a:ext cx="1433982" cy="65794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Agrupa 9"/>
          <p:cNvGrpSpPr/>
          <p:nvPr userDrawn="1"/>
        </p:nvGrpSpPr>
        <p:grpSpPr>
          <a:xfrm>
            <a:off x="152400" y="-193977"/>
            <a:ext cx="2667000" cy="7051977"/>
            <a:chOff x="152400" y="-193977"/>
            <a:chExt cx="2667000" cy="7051977"/>
          </a:xfrm>
        </p:grpSpPr>
        <p:sp>
          <p:nvSpPr>
            <p:cNvPr id="11" name="Rectangle arrodonit 10"/>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D:\ESN\Candidatura NR\esn-espa.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spTree>
    <p:extLst>
      <p:ext uri="{BB962C8B-B14F-4D97-AF65-F5344CB8AC3E}">
        <p14:creationId xmlns:p14="http://schemas.microsoft.com/office/powerpoint/2010/main" val="2293963146"/>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Lst>
  <p:timing>
    <p:tnLst>
      <p:par>
        <p:cTn id="1" dur="indefinite" restart="never" nodeType="tmRoot"/>
      </p:par>
    </p:tnLst>
  </p:timing>
  <p:hf sldNum="0" hdr="0" dt="0"/>
  <p:txStyles>
    <p:titleStyle>
      <a:lvl1pPr algn="l" defTabSz="914400" rtl="0" eaLnBrk="1" latinLnBrk="0" hangingPunct="1">
        <a:spcBef>
          <a:spcPct val="0"/>
        </a:spcBef>
        <a:buNone/>
        <a:defRPr sz="38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Tx/>
        <a:buBlip>
          <a:blip r:embed="rId11"/>
        </a:buBlip>
        <a:defRPr sz="30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bg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200" kern="1200">
          <a:solidFill>
            <a:schemeClr val="bg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2">
              <a:lumMod val="9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2">
              <a:lumMod val="9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 y="-5849"/>
            <a:ext cx="9151797" cy="68638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124200" y="197768"/>
            <a:ext cx="5768280" cy="1143000"/>
          </a:xfrm>
          <a:prstGeom prst="rect">
            <a:avLst/>
          </a:prstGeom>
        </p:spPr>
        <p:txBody>
          <a:bodyPr vert="horz" lIns="91440" tIns="45720" rIns="91440" bIns="45720" rtlCol="0" anchor="ctr">
            <a:normAutofit/>
          </a:bodyPr>
          <a:lstStyle/>
          <a:p>
            <a:r>
              <a:rPr lang="en-US" dirty="0" smtClean="0"/>
              <a:t>Click to edit Master title style</a:t>
            </a:r>
            <a:endParaRPr lang="sv-SE" dirty="0"/>
          </a:p>
        </p:txBody>
      </p:sp>
      <p:sp>
        <p:nvSpPr>
          <p:cNvPr id="3" name="Text Placeholder 2"/>
          <p:cNvSpPr>
            <a:spLocks noGrp="1"/>
          </p:cNvSpPr>
          <p:nvPr>
            <p:ph type="body" idx="1"/>
          </p:nvPr>
        </p:nvSpPr>
        <p:spPr>
          <a:xfrm>
            <a:off x="457200" y="1340768"/>
            <a:ext cx="8363272" cy="496855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a:p>
        </p:txBody>
      </p:sp>
      <p:sp>
        <p:nvSpPr>
          <p:cNvPr id="5" name="Footer Placeholder 4"/>
          <p:cNvSpPr>
            <a:spLocks noGrp="1"/>
          </p:cNvSpPr>
          <p:nvPr>
            <p:ph type="ftr" sz="quarter" idx="3"/>
          </p:nvPr>
        </p:nvSpPr>
        <p:spPr>
          <a:xfrm>
            <a:off x="2593199" y="6610799"/>
            <a:ext cx="6206976" cy="144016"/>
          </a:xfrm>
          <a:prstGeom prst="rect">
            <a:avLst/>
          </a:prstGeom>
        </p:spPr>
        <p:txBody>
          <a:bodyPr vert="horz" lIns="91440" tIns="45720" rIns="91440" bIns="45720" rtlCol="0" anchor="ctr"/>
          <a:lstStyle>
            <a:lvl1pPr algn="l">
              <a:defRPr sz="1100">
                <a:solidFill>
                  <a:schemeClr val="accent3"/>
                </a:solidFill>
              </a:defRPr>
            </a:lvl1pPr>
          </a:lstStyle>
          <a:p>
            <a:r>
              <a:rPr lang="fr-FR" dirty="0" err="1" smtClean="0"/>
              <a:t>Evento</a:t>
            </a:r>
            <a:r>
              <a:rPr lang="fr-FR" dirty="0" smtClean="0"/>
              <a:t> | </a:t>
            </a:r>
            <a:r>
              <a:rPr lang="fr-FR" dirty="0" err="1" smtClean="0"/>
              <a:t>Ponente</a:t>
            </a:r>
            <a:r>
              <a:rPr lang="fr-FR" dirty="0" smtClean="0"/>
              <a:t>, Cargo | mail@esn-spain.org</a:t>
            </a:r>
            <a:endParaRPr lang="sv-SE" dirty="0"/>
          </a:p>
        </p:txBody>
      </p:sp>
      <p:sp>
        <p:nvSpPr>
          <p:cNvPr id="6" name="Slide Number Placeholder 5"/>
          <p:cNvSpPr>
            <a:spLocks noGrp="1"/>
          </p:cNvSpPr>
          <p:nvPr>
            <p:ph type="sldNum" sz="quarter" idx="4"/>
          </p:nvPr>
        </p:nvSpPr>
        <p:spPr>
          <a:xfrm>
            <a:off x="2195736" y="6610799"/>
            <a:ext cx="383747" cy="144016"/>
          </a:xfrm>
          <a:prstGeom prst="rect">
            <a:avLst/>
          </a:prstGeom>
        </p:spPr>
        <p:txBody>
          <a:bodyPr vert="horz" lIns="91440" tIns="45720" rIns="91440" bIns="45720" rtlCol="0" anchor="ctr"/>
          <a:lstStyle>
            <a:lvl1pPr algn="r">
              <a:defRPr sz="1100">
                <a:solidFill>
                  <a:schemeClr val="accent3"/>
                </a:solidFill>
              </a:defRPr>
            </a:lvl1pPr>
          </a:lstStyle>
          <a:p>
            <a:fld id="{4F6D3483-2836-4B52-A3BC-DB01010D8161}" type="slidenum">
              <a:rPr lang="sv-SE" smtClean="0"/>
              <a:pPr/>
              <a:t>‹#›</a:t>
            </a:fld>
            <a:endParaRPr lang="sv-SE"/>
          </a:p>
        </p:txBody>
      </p:sp>
      <p:pic>
        <p:nvPicPr>
          <p:cNvPr id="7" name="Picture 2" descr="C:\Users\ExternalRelations\Desktop\_logoESN.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50822" y="104056"/>
            <a:ext cx="1433982" cy="65794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Agrupa 7"/>
          <p:cNvGrpSpPr/>
          <p:nvPr userDrawn="1"/>
        </p:nvGrpSpPr>
        <p:grpSpPr>
          <a:xfrm>
            <a:off x="152400" y="-193977"/>
            <a:ext cx="2667000" cy="7051977"/>
            <a:chOff x="152400" y="-193977"/>
            <a:chExt cx="2667000" cy="7051977"/>
          </a:xfrm>
        </p:grpSpPr>
        <p:sp>
          <p:nvSpPr>
            <p:cNvPr id="9" name="Rectangle arrodonit 8"/>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D:\ESN\Candidatura NR\esn-espa.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spTree>
    <p:extLst>
      <p:ext uri="{BB962C8B-B14F-4D97-AF65-F5344CB8AC3E}">
        <p14:creationId xmlns:p14="http://schemas.microsoft.com/office/powerpoint/2010/main" val="2160143813"/>
      </p:ext>
    </p:extLst>
  </p:cSld>
  <p:clrMap bg1="lt1" tx1="dk1" bg2="lt2" tx2="dk2" accent1="accent1" accent2="accent2" accent3="accent3" accent4="accent4" accent5="accent5" accent6="accent6" hlink="hlink" folHlink="folHlink"/>
  <p:sldLayoutIdLst>
    <p:sldLayoutId id="2147483681" r:id="rId1"/>
    <p:sldLayoutId id="2147483685" r:id="rId2"/>
  </p:sldLayoutIdLst>
  <p:hf sldNum="0" hdr="0" dt="0"/>
  <p:txStyles>
    <p:titleStyle>
      <a:lvl1pPr algn="l" defTabSz="914400" rtl="0" eaLnBrk="1" latinLnBrk="0" hangingPunct="1">
        <a:spcBef>
          <a:spcPct val="0"/>
        </a:spcBef>
        <a:buNone/>
        <a:defRPr sz="3800" b="1" kern="1200">
          <a:solidFill>
            <a:schemeClr val="accent1">
              <a:lumMod val="75000"/>
            </a:schemeClr>
          </a:solidFill>
          <a:latin typeface="+mj-lt"/>
          <a:ea typeface="+mj-ea"/>
          <a:cs typeface="+mj-cs"/>
        </a:defRPr>
      </a:lvl1pPr>
    </p:titleStyle>
    <p:bodyStyle>
      <a:lvl1pPr marL="342900" indent="-342900" algn="l" defTabSz="914400" rtl="0" eaLnBrk="1" latinLnBrk="0" hangingPunct="1">
        <a:spcBef>
          <a:spcPct val="20000"/>
        </a:spcBef>
        <a:buFontTx/>
        <a:buBlip>
          <a:blip r:embed="rId7"/>
        </a:buBlip>
        <a:defRPr sz="30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accent3"/>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200" kern="1200">
          <a:solidFill>
            <a:schemeClr val="accent6"/>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5.png"/><Relationship Id="rId7" Type="http://schemas.openxmlformats.org/officeDocument/2006/relationships/diagramColors" Target="../diagrams/colors4.xml"/><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5.png"/><Relationship Id="rId7" Type="http://schemas.openxmlformats.org/officeDocument/2006/relationships/diagramColors" Target="../diagrams/colors5.xm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0.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www.eesc.europa.eu/?i=portal.en.organised-civil-society-prize-2011"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ESNSurvey 2011</a:t>
            </a:r>
            <a:br>
              <a:rPr lang="en-US" dirty="0" smtClean="0"/>
            </a:br>
            <a:r>
              <a:rPr lang="en-US" dirty="0" err="1" smtClean="0"/>
              <a:t>Resultados</a:t>
            </a:r>
            <a:r>
              <a:rPr lang="en-US" dirty="0" smtClean="0"/>
              <a:t> y </a:t>
            </a:r>
            <a:r>
              <a:rPr lang="en-US" dirty="0" err="1" smtClean="0"/>
              <a:t>recomendaciones</a:t>
            </a:r>
            <a:endParaRPr lang="en-US" dirty="0"/>
          </a:p>
        </p:txBody>
      </p:sp>
      <p:sp>
        <p:nvSpPr>
          <p:cNvPr id="3" name="Subtitle 2"/>
          <p:cNvSpPr>
            <a:spLocks noGrp="1"/>
          </p:cNvSpPr>
          <p:nvPr>
            <p:ph type="subTitle" idx="1"/>
          </p:nvPr>
        </p:nvSpPr>
        <p:spPr>
          <a:xfrm>
            <a:off x="0" y="3505200"/>
            <a:ext cx="9144000" cy="1684784"/>
          </a:xfrm>
        </p:spPr>
        <p:txBody>
          <a:bodyPr>
            <a:normAutofit/>
          </a:bodyPr>
          <a:lstStyle/>
          <a:p>
            <a:r>
              <a:rPr lang="en-US" dirty="0" err="1" smtClean="0"/>
              <a:t>Jornadas</a:t>
            </a:r>
            <a:r>
              <a:rPr lang="en-US" dirty="0" smtClean="0"/>
              <a:t> 2012 </a:t>
            </a:r>
            <a:r>
              <a:rPr lang="en-US" dirty="0" err="1" smtClean="0"/>
              <a:t>Programa</a:t>
            </a:r>
            <a:r>
              <a:rPr lang="en-US" dirty="0" smtClean="0"/>
              <a:t> de </a:t>
            </a:r>
            <a:r>
              <a:rPr lang="en-US" dirty="0" err="1" smtClean="0"/>
              <a:t>Aprendizaje</a:t>
            </a:r>
            <a:r>
              <a:rPr lang="en-US" dirty="0" smtClean="0"/>
              <a:t> Permanente</a:t>
            </a:r>
          </a:p>
          <a:p>
            <a:r>
              <a:rPr lang="en-US" dirty="0" smtClean="0"/>
              <a:t>Jesús </a:t>
            </a:r>
            <a:r>
              <a:rPr lang="en-US" dirty="0" err="1" smtClean="0"/>
              <a:t>Escrivá</a:t>
            </a:r>
            <a:r>
              <a:rPr lang="en-US" dirty="0" smtClean="0"/>
              <a:t> Muñoz</a:t>
            </a:r>
          </a:p>
          <a:p>
            <a:r>
              <a:rPr lang="en-US" dirty="0" err="1" smtClean="0"/>
              <a:t>Representante</a:t>
            </a:r>
            <a:r>
              <a:rPr lang="en-US" dirty="0" smtClean="0"/>
              <a:t> </a:t>
            </a:r>
            <a:r>
              <a:rPr lang="en-US" dirty="0" err="1" smtClean="0"/>
              <a:t>Nacional</a:t>
            </a:r>
            <a:r>
              <a:rPr lang="en-US" dirty="0" smtClean="0"/>
              <a:t> ESN </a:t>
            </a:r>
            <a:r>
              <a:rPr lang="en-US" dirty="0" err="1" smtClean="0"/>
              <a:t>España</a:t>
            </a:r>
            <a:endParaRPr lang="en-US" dirty="0"/>
          </a:p>
        </p:txBody>
      </p:sp>
    </p:spTree>
    <p:extLst>
      <p:ext uri="{BB962C8B-B14F-4D97-AF65-F5344CB8AC3E}">
        <p14:creationId xmlns:p14="http://schemas.microsoft.com/office/powerpoint/2010/main" val="5313209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z="3600" dirty="0" smtClean="0"/>
              <a:t>Welcome Days ESN España</a:t>
            </a:r>
            <a:endParaRPr lang="sv-SE" sz="3600" dirty="0"/>
          </a:p>
        </p:txBody>
      </p:sp>
      <p:sp>
        <p:nvSpPr>
          <p:cNvPr id="3" name="Content Placeholder 2"/>
          <p:cNvSpPr>
            <a:spLocks noGrp="1"/>
          </p:cNvSpPr>
          <p:nvPr>
            <p:ph idx="1"/>
          </p:nvPr>
        </p:nvSpPr>
        <p:spPr/>
        <p:txBody>
          <a:bodyPr>
            <a:normAutofit/>
          </a:bodyPr>
          <a:lstStyle/>
          <a:p>
            <a:r>
              <a:rPr lang="sv-SE" sz="2400" dirty="0" smtClean="0"/>
              <a:t>Coordinación de las actividades de nuestras secciones locales en el marco de las Jornadas de acogida de enero-febrero 2012</a:t>
            </a:r>
          </a:p>
          <a:p>
            <a:r>
              <a:rPr lang="sv-SE" sz="2400" dirty="0" smtClean="0"/>
              <a:t>11.000 estudiantes de intercambio</a:t>
            </a:r>
          </a:p>
          <a:p>
            <a:r>
              <a:rPr lang="sv-SE" sz="2400" dirty="0" smtClean="0"/>
              <a:t>25 universidades confirmadas (34 potenciales)</a:t>
            </a:r>
          </a:p>
          <a:p>
            <a:r>
              <a:rPr lang="sv-SE" sz="2400" dirty="0" smtClean="0"/>
              <a:t>1 mes de eventos</a:t>
            </a:r>
            <a:endParaRPr lang="sv-SE" sz="2400" dirty="0"/>
          </a:p>
        </p:txBody>
      </p:sp>
      <p:sp>
        <p:nvSpPr>
          <p:cNvPr id="4" name="Contenidor de text 3"/>
          <p:cNvSpPr>
            <a:spLocks noGrp="1"/>
          </p:cNvSpPr>
          <p:nvPr>
            <p:ph type="body" sz="half" idx="2"/>
          </p:nvPr>
        </p:nvSpPr>
        <p:spPr/>
        <p:txBody>
          <a:bodyPr>
            <a:normAutofit/>
          </a:bodyPr>
          <a:lstStyle/>
          <a:p>
            <a:r>
              <a:rPr lang="sv-SE" sz="1700" dirty="0"/>
              <a:t>PRIME</a:t>
            </a:r>
          </a:p>
          <a:p>
            <a:r>
              <a:rPr lang="sv-SE" sz="1700" dirty="0"/>
              <a:t>ExchangeAbility</a:t>
            </a:r>
          </a:p>
          <a:p>
            <a:r>
              <a:rPr lang="sv-SE" sz="1700" dirty="0"/>
              <a:t>SocialErasmus</a:t>
            </a:r>
          </a:p>
          <a:p>
            <a:r>
              <a:rPr lang="sv-SE" sz="1700" dirty="0"/>
              <a:t>Erasmus in Schools</a:t>
            </a:r>
          </a:p>
          <a:p>
            <a:r>
              <a:rPr lang="sv-SE" sz="1700" dirty="0"/>
              <a:t>ESN </a:t>
            </a:r>
            <a:r>
              <a:rPr lang="sv-SE" sz="1700" dirty="0" smtClean="0"/>
              <a:t>Cards</a:t>
            </a:r>
          </a:p>
          <a:p>
            <a:r>
              <a:rPr lang="sv-SE" sz="1700" b="1" dirty="0" smtClean="0"/>
              <a:t>Welcome Days</a:t>
            </a:r>
            <a:endParaRPr lang="sv-SE" sz="1700" b="1" dirty="0"/>
          </a:p>
          <a:p>
            <a:endParaRPr lang="es-ES" sz="1700" dirty="0"/>
          </a:p>
        </p:txBody>
      </p:sp>
      <p:sp>
        <p:nvSpPr>
          <p:cNvPr id="7" name="Footer Placeholder 3"/>
          <p:cNvSpPr>
            <a:spLocks noGrp="1"/>
          </p:cNvSpPr>
          <p:nvPr>
            <p:ph type="ftr" sz="quarter" idx="11"/>
          </p:nvPr>
        </p:nvSpPr>
        <p:spPr/>
        <p:txBody>
          <a:bodyPr/>
          <a:lstStyle/>
          <a:p>
            <a:r>
              <a:rPr lang="es-ES" dirty="0" smtClean="0"/>
              <a:t>ESNSurvey 2011 | Jesús Escrivá, Representante Nacional ESN España | spain@esn.org</a:t>
            </a:r>
            <a:endParaRPr lang="sv-SE" dirty="0"/>
          </a:p>
        </p:txBody>
      </p:sp>
    </p:spTree>
    <p:extLst>
      <p:ext uri="{BB962C8B-B14F-4D97-AF65-F5344CB8AC3E}">
        <p14:creationId xmlns:p14="http://schemas.microsoft.com/office/powerpoint/2010/main" val="27722381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ESNSurvey 2011</a:t>
            </a:r>
            <a:br>
              <a:rPr lang="en-US" dirty="0" smtClean="0"/>
            </a:br>
            <a:r>
              <a:rPr lang="en-US" sz="2700" dirty="0" err="1" smtClean="0"/>
              <a:t>intercambio</a:t>
            </a:r>
            <a:r>
              <a:rPr lang="en-US" sz="2700" dirty="0" smtClean="0"/>
              <a:t>, </a:t>
            </a:r>
            <a:r>
              <a:rPr lang="en-US" sz="2700" dirty="0" err="1" smtClean="0"/>
              <a:t>empleabilidad</a:t>
            </a:r>
            <a:r>
              <a:rPr lang="en-US" sz="2700" dirty="0" smtClean="0"/>
              <a:t> y valor </a:t>
            </a:r>
            <a:r>
              <a:rPr lang="en-US" sz="2700" dirty="0" err="1" smtClean="0"/>
              <a:t>añadido</a:t>
            </a:r>
            <a:endParaRPr lang="en-US" dirty="0"/>
          </a:p>
        </p:txBody>
      </p:sp>
      <p:sp>
        <p:nvSpPr>
          <p:cNvPr id="3" name="Subtitle 2"/>
          <p:cNvSpPr>
            <a:spLocks noGrp="1"/>
          </p:cNvSpPr>
          <p:nvPr>
            <p:ph type="body" idx="1"/>
          </p:nvPr>
        </p:nvSpPr>
        <p:spPr/>
        <p:txBody>
          <a:bodyPr/>
          <a:lstStyle/>
          <a:p>
            <a:r>
              <a:rPr lang="en-US" smtClean="0"/>
              <a:t>Resultados y recomendaciones</a:t>
            </a:r>
            <a:endParaRPr lang="en-US" dirty="0"/>
          </a:p>
        </p:txBody>
      </p:sp>
    </p:spTree>
    <p:extLst>
      <p:ext uri="{BB962C8B-B14F-4D97-AF65-F5344CB8AC3E}">
        <p14:creationId xmlns:p14="http://schemas.microsoft.com/office/powerpoint/2010/main" val="1840017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ESNSurvey</a:t>
            </a:r>
            <a:endParaRPr lang="es-ES" dirty="0"/>
          </a:p>
        </p:txBody>
      </p:sp>
      <p:sp>
        <p:nvSpPr>
          <p:cNvPr id="3" name="Content Placeholder 2"/>
          <p:cNvSpPr>
            <a:spLocks noGrp="1"/>
          </p:cNvSpPr>
          <p:nvPr>
            <p:ph idx="1"/>
          </p:nvPr>
        </p:nvSpPr>
        <p:spPr/>
        <p:txBody>
          <a:bodyPr/>
          <a:lstStyle/>
          <a:p>
            <a:r>
              <a:rPr lang="sv-SE" sz="2200" dirty="0" smtClean="0"/>
              <a:t>Proyecto de investigación europeo</a:t>
            </a:r>
            <a:endParaRPr lang="sv-SE" sz="2200" dirty="0"/>
          </a:p>
          <a:p>
            <a:r>
              <a:rPr lang="sv-SE" sz="2200" dirty="0" smtClean="0"/>
              <a:t>Frecuencia anual</a:t>
            </a:r>
            <a:endParaRPr lang="sv-SE" sz="2200" dirty="0"/>
          </a:p>
          <a:p>
            <a:pPr lvl="1"/>
            <a:r>
              <a:rPr lang="sv-SE" sz="2000" dirty="0" smtClean="0"/>
              <a:t>Estudiantes en instituciones de educación superior</a:t>
            </a:r>
            <a:endParaRPr lang="sv-SE" sz="2000" dirty="0"/>
          </a:p>
          <a:p>
            <a:pPr lvl="1"/>
            <a:r>
              <a:rPr lang="sv-SE" sz="2000" dirty="0" smtClean="0"/>
              <a:t>Con una media de 12.000 respuestas</a:t>
            </a:r>
          </a:p>
          <a:p>
            <a:r>
              <a:rPr lang="sv-SE" sz="2200" dirty="0" smtClean="0"/>
              <a:t>El proyecto de investigación regular más grande en Europa llevado a cabo por voluntarios</a:t>
            </a:r>
          </a:p>
          <a:p>
            <a:pPr lvl="1"/>
            <a:r>
              <a:rPr lang="sv-SE" sz="2000" dirty="0" smtClean="0"/>
              <a:t>Inició en </a:t>
            </a:r>
            <a:r>
              <a:rPr lang="sv-SE" sz="2000" dirty="0"/>
              <a:t>2005</a:t>
            </a:r>
          </a:p>
          <a:p>
            <a:pPr lvl="1"/>
            <a:r>
              <a:rPr lang="sv-SE" sz="2000" dirty="0" smtClean="0"/>
              <a:t>Temática diferente cada año</a:t>
            </a:r>
            <a:endParaRPr lang="sv-SE" sz="2000" dirty="0"/>
          </a:p>
          <a:p>
            <a:pPr lvl="1"/>
            <a:r>
              <a:rPr lang="sv-SE" sz="2000" dirty="0" smtClean="0"/>
              <a:t>Asuntos relacionados con los progamas de intercambio</a:t>
            </a:r>
          </a:p>
          <a:p>
            <a:pPr marL="0" indent="0">
              <a:buNone/>
            </a:pPr>
            <a:endParaRPr lang="es-ES" dirty="0" smtClean="0"/>
          </a:p>
        </p:txBody>
      </p:sp>
      <p:sp>
        <p:nvSpPr>
          <p:cNvPr id="5" name="Contenidor de text 4"/>
          <p:cNvSpPr>
            <a:spLocks noGrp="1"/>
          </p:cNvSpPr>
          <p:nvPr>
            <p:ph type="body" sz="half" idx="2"/>
          </p:nvPr>
        </p:nvSpPr>
        <p:spPr/>
        <p:txBody>
          <a:bodyPr/>
          <a:lstStyle/>
          <a:p>
            <a:r>
              <a:rPr lang="es-ES" sz="1700" b="1" dirty="0" smtClean="0"/>
              <a:t>Sobre ESNSurvey</a:t>
            </a:r>
          </a:p>
          <a:p>
            <a:r>
              <a:rPr lang="es-ES" sz="1700" dirty="0" smtClean="0"/>
              <a:t>ESNSurvey 2011</a:t>
            </a:r>
          </a:p>
          <a:p>
            <a:pPr marL="263525" lvl="1"/>
            <a:r>
              <a:rPr lang="es-ES" dirty="0" smtClean="0">
                <a:solidFill>
                  <a:schemeClr val="bg1"/>
                </a:solidFill>
              </a:rPr>
              <a:t>Información general</a:t>
            </a:r>
          </a:p>
          <a:p>
            <a:pPr marL="263525" lvl="1"/>
            <a:r>
              <a:rPr lang="ca-ES" dirty="0" err="1" smtClean="0">
                <a:solidFill>
                  <a:schemeClr val="bg1"/>
                </a:solidFill>
              </a:rPr>
              <a:t>Resultados</a:t>
            </a:r>
            <a:r>
              <a:rPr lang="ca-ES" dirty="0" smtClean="0">
                <a:solidFill>
                  <a:schemeClr val="bg1"/>
                </a:solidFill>
              </a:rPr>
              <a:t> </a:t>
            </a:r>
            <a:r>
              <a:rPr lang="ca-ES" dirty="0" err="1" smtClean="0">
                <a:solidFill>
                  <a:schemeClr val="bg1"/>
                </a:solidFill>
              </a:rPr>
              <a:t>seleccionados</a:t>
            </a:r>
            <a:endParaRPr lang="es-ES" dirty="0" smtClean="0">
              <a:solidFill>
                <a:schemeClr val="bg1"/>
              </a:solidFill>
            </a:endParaRPr>
          </a:p>
          <a:p>
            <a:pPr marL="263525" lvl="1"/>
            <a:r>
              <a:rPr lang="es-ES" dirty="0" smtClean="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pic>
        <p:nvPicPr>
          <p:cNvPr id="12" name="Picture 3" descr="C:\Users\MarcoLR\Desktop\esnsurvey2010_fina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259" y="3465325"/>
            <a:ext cx="1646940" cy="23369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3" name="Picture 2" descr="C:\Users\MarcoLR\Desktop\ESNSurvey200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2860" y="4191001"/>
            <a:ext cx="1557348" cy="2209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6792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en-US" dirty="0" smtClean="0"/>
              <a:t>ESNSurvey</a:t>
            </a:r>
            <a:endParaRPr lang="en-US" dirty="0"/>
          </a:p>
        </p:txBody>
      </p:sp>
      <p:sp>
        <p:nvSpPr>
          <p:cNvPr id="7" name="Contenidor de contingut 6"/>
          <p:cNvSpPr>
            <a:spLocks noGrp="1"/>
          </p:cNvSpPr>
          <p:nvPr>
            <p:ph idx="1"/>
          </p:nvPr>
        </p:nvSpPr>
        <p:spPr/>
        <p:txBody>
          <a:bodyPr/>
          <a:lstStyle/>
          <a:p>
            <a:endParaRPr lang="es-ES"/>
          </a:p>
        </p:txBody>
      </p:sp>
      <p:sp>
        <p:nvSpPr>
          <p:cNvPr id="16" name="Footer Placeholder 3"/>
          <p:cNvSpPr>
            <a:spLocks noGrp="1"/>
          </p:cNvSpPr>
          <p:nvPr>
            <p:ph type="ftr" sz="quarter" idx="11"/>
          </p:nvPr>
        </p:nvSpPr>
        <p:spPr/>
        <p:txBody>
          <a:bodyPr/>
          <a:lstStyle/>
          <a:p>
            <a:r>
              <a:rPr lang="en-US" smtClean="0"/>
              <a:t>ESNSurvey 2011 | RAFE Murcia 2012 | Jesús Escrivá Muñoz | survey@esn-spain.org</a:t>
            </a:r>
            <a:endParaRPr lang="en-US" dirty="0"/>
          </a:p>
        </p:txBody>
      </p:sp>
      <p:grpSp>
        <p:nvGrpSpPr>
          <p:cNvPr id="12" name="Agrupa 11"/>
          <p:cNvGrpSpPr/>
          <p:nvPr/>
        </p:nvGrpSpPr>
        <p:grpSpPr>
          <a:xfrm>
            <a:off x="152400" y="-193977"/>
            <a:ext cx="2667000" cy="7051977"/>
            <a:chOff x="152400" y="-193977"/>
            <a:chExt cx="2667000" cy="7051977"/>
          </a:xfrm>
        </p:grpSpPr>
        <p:sp>
          <p:nvSpPr>
            <p:cNvPr id="13" name="Rectangle arrodonit 12"/>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D:\ESN\Candidatura NR\esn-esp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graphicFrame>
        <p:nvGraphicFramePr>
          <p:cNvPr id="5" name="Diagrama 4"/>
          <p:cNvGraphicFramePr/>
          <p:nvPr>
            <p:extLst>
              <p:ext uri="{D42A27DB-BD31-4B8C-83A1-F6EECF244321}">
                <p14:modId xmlns:p14="http://schemas.microsoft.com/office/powerpoint/2010/main" val="380685517"/>
              </p:ext>
            </p:extLst>
          </p:nvPr>
        </p:nvGraphicFramePr>
        <p:xfrm>
          <a:off x="2209800" y="1295400"/>
          <a:ext cx="6705600" cy="4953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7" name="Contenidor de text 4"/>
          <p:cNvSpPr>
            <a:spLocks noGrp="1"/>
          </p:cNvSpPr>
          <p:nvPr>
            <p:ph type="body" sz="half" idx="2"/>
          </p:nvPr>
        </p:nvSpPr>
        <p:spPr/>
        <p:txBody>
          <a:bodyPr/>
          <a:lstStyle/>
          <a:p>
            <a:r>
              <a:rPr lang="es-ES" sz="1700" b="1" dirty="0"/>
              <a:t>Sobre </a:t>
            </a:r>
            <a:r>
              <a:rPr lang="es-ES" sz="1700" b="1" dirty="0" smtClean="0"/>
              <a:t>ESNSurvey</a:t>
            </a:r>
            <a:endParaRPr lang="es-ES" sz="1700" b="1" dirty="0"/>
          </a:p>
          <a:p>
            <a:r>
              <a:rPr lang="es-ES" sz="1700" dirty="0"/>
              <a:t>ESNSurvey 2011</a:t>
            </a:r>
          </a:p>
          <a:p>
            <a:pPr marL="263525" lvl="1"/>
            <a:r>
              <a:rPr lang="es-ES" dirty="0">
                <a:solidFill>
                  <a:schemeClr val="bg1"/>
                </a:solidFill>
              </a:rPr>
              <a:t>Información general</a:t>
            </a:r>
          </a:p>
          <a:p>
            <a:pPr marL="263525" lvl="1"/>
            <a:r>
              <a:rPr lang="ca-ES" dirty="0" err="1">
                <a:solidFill>
                  <a:schemeClr val="bg1"/>
                </a:solidFill>
              </a:rPr>
              <a:t>Resultados</a:t>
            </a:r>
            <a:r>
              <a:rPr lang="ca-ES" dirty="0">
                <a:solidFill>
                  <a:schemeClr val="bg1"/>
                </a:solidFill>
              </a:rPr>
              <a:t> </a:t>
            </a:r>
            <a:r>
              <a:rPr lang="ca-ES" dirty="0" err="1">
                <a:solidFill>
                  <a:schemeClr val="bg1"/>
                </a:solidFill>
              </a:rPr>
              <a:t>seleccionados</a:t>
            </a:r>
            <a:endParaRPr lang="es-ES" dirty="0">
              <a:solidFill>
                <a:schemeClr val="bg1"/>
              </a:solidFill>
            </a:endParaRPr>
          </a:p>
          <a:p>
            <a:pPr marL="263525" lvl="1"/>
            <a:r>
              <a:rPr lang="es-ES" dirty="0">
                <a:solidFill>
                  <a:schemeClr val="bg1"/>
                </a:solidFill>
              </a:rPr>
              <a:t>Recomendaciones</a:t>
            </a:r>
          </a:p>
          <a:p>
            <a:r>
              <a:rPr lang="ca-ES" dirty="0" err="1"/>
              <a:t>Futuro</a:t>
            </a:r>
            <a:endParaRPr lang="es-ES" dirty="0"/>
          </a:p>
        </p:txBody>
      </p:sp>
    </p:spTree>
    <p:extLst>
      <p:ext uri="{BB962C8B-B14F-4D97-AF65-F5344CB8AC3E}">
        <p14:creationId xmlns:p14="http://schemas.microsoft.com/office/powerpoint/2010/main" val="30267447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en-US" dirty="0"/>
              <a:t>ESNSurvey</a:t>
            </a:r>
          </a:p>
        </p:txBody>
      </p:sp>
      <p:sp>
        <p:nvSpPr>
          <p:cNvPr id="3" name="Contenidor de contingut 2"/>
          <p:cNvSpPr>
            <a:spLocks noGrp="1"/>
          </p:cNvSpPr>
          <p:nvPr>
            <p:ph idx="1"/>
          </p:nvPr>
        </p:nvSpPr>
        <p:spPr/>
        <p:txBody>
          <a:bodyPr/>
          <a:lstStyle/>
          <a:p>
            <a:endParaRPr lang="es-ES"/>
          </a:p>
        </p:txBody>
      </p:sp>
      <p:sp>
        <p:nvSpPr>
          <p:cNvPr id="16" name="Footer Placeholder 3"/>
          <p:cNvSpPr>
            <a:spLocks noGrp="1"/>
          </p:cNvSpPr>
          <p:nvPr>
            <p:ph type="ftr" sz="quarter" idx="11"/>
          </p:nvPr>
        </p:nvSpPr>
        <p:spPr/>
        <p:txBody>
          <a:bodyPr/>
          <a:lstStyle/>
          <a:p>
            <a:r>
              <a:rPr lang="en-US" dirty="0" smtClean="0"/>
              <a:t>ESNSurvey 2011 | RAFE Murcia 2012 | Jesús </a:t>
            </a:r>
            <a:r>
              <a:rPr lang="en-US" dirty="0" err="1" smtClean="0"/>
              <a:t>Escrivá</a:t>
            </a:r>
            <a:r>
              <a:rPr lang="en-US" dirty="0" smtClean="0"/>
              <a:t> Muñoz | survey@esn-spain.org</a:t>
            </a:r>
            <a:endParaRPr lang="en-US" dirty="0"/>
          </a:p>
        </p:txBody>
      </p:sp>
      <p:grpSp>
        <p:nvGrpSpPr>
          <p:cNvPr id="12" name="Agrupa 11"/>
          <p:cNvGrpSpPr/>
          <p:nvPr/>
        </p:nvGrpSpPr>
        <p:grpSpPr>
          <a:xfrm>
            <a:off x="152400" y="-193977"/>
            <a:ext cx="2667000" cy="7051977"/>
            <a:chOff x="152400" y="-193977"/>
            <a:chExt cx="2667000" cy="7051977"/>
          </a:xfrm>
        </p:grpSpPr>
        <p:sp>
          <p:nvSpPr>
            <p:cNvPr id="13" name="Rectangle arrodonit 12"/>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D:\ESN\Candidatura NR\esn-esp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graphicFrame>
        <p:nvGraphicFramePr>
          <p:cNvPr id="5" name="Diagrama 4"/>
          <p:cNvGraphicFramePr/>
          <p:nvPr>
            <p:extLst>
              <p:ext uri="{D42A27DB-BD31-4B8C-83A1-F6EECF244321}">
                <p14:modId xmlns:p14="http://schemas.microsoft.com/office/powerpoint/2010/main" val="3019206674"/>
              </p:ext>
            </p:extLst>
          </p:nvPr>
        </p:nvGraphicFramePr>
        <p:xfrm>
          <a:off x="2209800" y="1295400"/>
          <a:ext cx="6705600" cy="4953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Contenidor de text 4"/>
          <p:cNvSpPr>
            <a:spLocks noGrp="1"/>
          </p:cNvSpPr>
          <p:nvPr>
            <p:ph type="body" sz="half" idx="2"/>
          </p:nvPr>
        </p:nvSpPr>
        <p:spPr/>
        <p:txBody>
          <a:bodyPr/>
          <a:lstStyle/>
          <a:p>
            <a:r>
              <a:rPr lang="es-ES" sz="1700" b="1" dirty="0"/>
              <a:t>Sobre ESNSurvey</a:t>
            </a:r>
          </a:p>
          <a:p>
            <a:r>
              <a:rPr lang="es-ES" sz="1700" dirty="0"/>
              <a:t>ESNSurvey 2011</a:t>
            </a:r>
          </a:p>
          <a:p>
            <a:pPr marL="263525" lvl="1"/>
            <a:r>
              <a:rPr lang="es-ES" dirty="0">
                <a:solidFill>
                  <a:schemeClr val="bg1"/>
                </a:solidFill>
              </a:rPr>
              <a:t>Información general</a:t>
            </a:r>
          </a:p>
          <a:p>
            <a:pPr marL="263525" lvl="1"/>
            <a:r>
              <a:rPr lang="ca-ES" dirty="0" err="1">
                <a:solidFill>
                  <a:schemeClr val="bg1"/>
                </a:solidFill>
              </a:rPr>
              <a:t>Resultados</a:t>
            </a:r>
            <a:r>
              <a:rPr lang="ca-ES" dirty="0">
                <a:solidFill>
                  <a:schemeClr val="bg1"/>
                </a:solidFill>
              </a:rPr>
              <a:t> </a:t>
            </a:r>
            <a:r>
              <a:rPr lang="ca-ES" dirty="0" err="1">
                <a:solidFill>
                  <a:schemeClr val="bg1"/>
                </a:solidFill>
              </a:rPr>
              <a:t>seleccionados</a:t>
            </a:r>
            <a:endParaRPr lang="es-ES" dirty="0">
              <a:solidFill>
                <a:schemeClr val="bg1"/>
              </a:solidFill>
            </a:endParaRPr>
          </a:p>
          <a:p>
            <a:pPr marL="263525" lvl="1"/>
            <a:r>
              <a:rPr lang="es-ES" dirty="0">
                <a:solidFill>
                  <a:schemeClr val="bg1"/>
                </a:solidFill>
              </a:rPr>
              <a:t>Recomendaciones</a:t>
            </a:r>
          </a:p>
          <a:p>
            <a:r>
              <a:rPr lang="ca-ES" dirty="0" err="1"/>
              <a:t>Futuro</a:t>
            </a:r>
            <a:endParaRPr lang="es-ES" dirty="0"/>
          </a:p>
        </p:txBody>
      </p:sp>
    </p:spTree>
    <p:extLst>
      <p:ext uri="{BB962C8B-B14F-4D97-AF65-F5344CB8AC3E}">
        <p14:creationId xmlns:p14="http://schemas.microsoft.com/office/powerpoint/2010/main" val="26521405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en-US" dirty="0" smtClean="0"/>
              <a:t>ESNSurvey 2011</a:t>
            </a:r>
            <a:endParaRPr lang="en-US" dirty="0"/>
          </a:p>
        </p:txBody>
      </p:sp>
      <p:sp>
        <p:nvSpPr>
          <p:cNvPr id="3" name="Contenidor de contingut 2"/>
          <p:cNvSpPr>
            <a:spLocks noGrp="1"/>
          </p:cNvSpPr>
          <p:nvPr>
            <p:ph idx="1"/>
          </p:nvPr>
        </p:nvSpPr>
        <p:spPr/>
        <p:txBody>
          <a:bodyPr/>
          <a:lstStyle/>
          <a:p>
            <a:r>
              <a:rPr lang="es-ES" dirty="0" smtClean="0"/>
              <a:t>Exchange, </a:t>
            </a:r>
            <a:r>
              <a:rPr lang="es-ES" dirty="0" err="1" smtClean="0"/>
              <a:t>Employment</a:t>
            </a:r>
            <a:r>
              <a:rPr lang="es-ES" dirty="0" smtClean="0"/>
              <a:t> and </a:t>
            </a:r>
            <a:r>
              <a:rPr lang="es-ES" dirty="0" err="1" smtClean="0"/>
              <a:t>Added</a:t>
            </a:r>
            <a:r>
              <a:rPr lang="es-ES" dirty="0" smtClean="0"/>
              <a:t> </a:t>
            </a:r>
            <a:r>
              <a:rPr lang="es-ES" dirty="0" err="1" smtClean="0"/>
              <a:t>Value</a:t>
            </a:r>
            <a:endParaRPr lang="es-ES" dirty="0" smtClean="0"/>
          </a:p>
          <a:p>
            <a:pPr lvl="1"/>
            <a:r>
              <a:rPr lang="es-ES" dirty="0" smtClean="0"/>
              <a:t>Incrementar la movilidad estudiantil para incrementar la movilidad laboral</a:t>
            </a:r>
          </a:p>
          <a:p>
            <a:pPr lvl="1"/>
            <a:r>
              <a:rPr lang="es-ES" dirty="0" smtClean="0"/>
              <a:t>Otras líneas de investigación</a:t>
            </a:r>
          </a:p>
          <a:p>
            <a:pPr lvl="2"/>
            <a:r>
              <a:rPr lang="es-ES" dirty="0" smtClean="0"/>
              <a:t>Relación entre movilidad y medio ambiente</a:t>
            </a:r>
          </a:p>
          <a:p>
            <a:pPr lvl="2"/>
            <a:r>
              <a:rPr lang="es-ES" dirty="0" smtClean="0"/>
              <a:t>Satisfacción con las organizaciones de estudiantes</a:t>
            </a:r>
          </a:p>
          <a:p>
            <a:pPr lvl="2"/>
            <a:r>
              <a:rPr lang="es-ES" dirty="0" smtClean="0"/>
              <a:t>Impacto en el voluntariado</a:t>
            </a:r>
          </a:p>
        </p:txBody>
      </p:sp>
      <p:sp>
        <p:nvSpPr>
          <p:cNvPr id="9" name="Contenidor de text 8"/>
          <p:cNvSpPr>
            <a:spLocks noGrp="1"/>
          </p:cNvSpPr>
          <p:nvPr>
            <p:ph type="body" sz="half" idx="2"/>
          </p:nvPr>
        </p:nvSpPr>
        <p:spPr/>
        <p:txBody>
          <a:bodyPr/>
          <a:lstStyle/>
          <a:p>
            <a:r>
              <a:rPr lang="es-ES" sz="1700" dirty="0"/>
              <a:t>Sobre ESNSurvey</a:t>
            </a:r>
          </a:p>
          <a:p>
            <a:r>
              <a:rPr lang="es-ES" sz="1700" b="1" dirty="0"/>
              <a:t>ESNSurvey 2011</a:t>
            </a:r>
          </a:p>
          <a:p>
            <a:pPr marL="263525" lvl="1"/>
            <a:r>
              <a:rPr lang="es-ES" b="1" dirty="0">
                <a:solidFill>
                  <a:schemeClr val="bg1"/>
                </a:solidFill>
              </a:rPr>
              <a:t>Información general</a:t>
            </a:r>
          </a:p>
          <a:p>
            <a:pPr marL="263525" lvl="1"/>
            <a:r>
              <a:rPr lang="ca-ES" dirty="0" err="1">
                <a:solidFill>
                  <a:schemeClr val="bg1"/>
                </a:solidFill>
              </a:rPr>
              <a:t>Resultados</a:t>
            </a:r>
            <a:r>
              <a:rPr lang="ca-ES" dirty="0">
                <a:solidFill>
                  <a:schemeClr val="bg1"/>
                </a:solidFill>
              </a:rPr>
              <a:t> </a:t>
            </a:r>
            <a:r>
              <a:rPr lang="ca-ES" dirty="0" err="1">
                <a:solidFill>
                  <a:schemeClr val="bg1"/>
                </a:solidFill>
              </a:rPr>
              <a:t>seleccionados</a:t>
            </a:r>
            <a:endParaRPr lang="es-ES" dirty="0">
              <a:solidFill>
                <a:schemeClr val="bg1"/>
              </a:solidFill>
            </a:endParaRPr>
          </a:p>
          <a:p>
            <a:pPr marL="263525" lvl="1"/>
            <a:r>
              <a:rPr lang="es-ES" dirty="0">
                <a:solidFill>
                  <a:schemeClr val="bg1"/>
                </a:solidFill>
              </a:rPr>
              <a:t>Recomendaciones</a:t>
            </a:r>
          </a:p>
          <a:p>
            <a:r>
              <a:rPr lang="ca-ES" dirty="0" err="1"/>
              <a:t>Futuro</a:t>
            </a:r>
            <a:endParaRPr lang="es-ES" dirty="0"/>
          </a:p>
        </p:txBody>
      </p:sp>
      <p:sp>
        <p:nvSpPr>
          <p:cNvPr id="16" name="Footer Placeholder 3"/>
          <p:cNvSpPr>
            <a:spLocks noGrp="1"/>
          </p:cNvSpPr>
          <p:nvPr>
            <p:ph type="ftr" sz="quarter" idx="11"/>
          </p:nvPr>
        </p:nvSpPr>
        <p:spPr/>
        <p:txBody>
          <a:bodyPr/>
          <a:lstStyle/>
          <a:p>
            <a:r>
              <a:rPr lang="en-US" smtClean="0"/>
              <a:t>ESNSurvey 2011 | RAFE Murcia 2012 | Jesús Escrivá Muñoz | survey@esn-spain.org</a:t>
            </a:r>
            <a:endParaRPr lang="en-US" dirty="0"/>
          </a:p>
        </p:txBody>
      </p:sp>
      <p:grpSp>
        <p:nvGrpSpPr>
          <p:cNvPr id="12" name="Agrupa 11"/>
          <p:cNvGrpSpPr/>
          <p:nvPr/>
        </p:nvGrpSpPr>
        <p:grpSpPr>
          <a:xfrm>
            <a:off x="152400" y="-193977"/>
            <a:ext cx="2667000" cy="7051977"/>
            <a:chOff x="152400" y="-193977"/>
            <a:chExt cx="2667000" cy="7051977"/>
          </a:xfrm>
        </p:grpSpPr>
        <p:sp>
          <p:nvSpPr>
            <p:cNvPr id="13" name="Rectangle arrodonit 12"/>
            <p:cNvSpPr/>
            <p:nvPr/>
          </p:nvSpPr>
          <p:spPr>
            <a:xfrm>
              <a:off x="152400" y="-193977"/>
              <a:ext cx="2667000" cy="1108377"/>
            </a:xfrm>
            <a:prstGeom prst="roundRect">
              <a:avLst>
                <a:gd name="adj" fmla="val 8133"/>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D:\ESN\Candidatura NR\esn-esp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4623"/>
              <a:ext cx="2514600" cy="87977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02420" y="6581001"/>
              <a:ext cx="1526380" cy="276999"/>
            </a:xfrm>
            <a:prstGeom prst="rect">
              <a:avLst/>
            </a:prstGeom>
            <a:solidFill>
              <a:schemeClr val="bg1"/>
            </a:solidFill>
            <a:effectLst>
              <a:softEdge rad="31750"/>
            </a:effectLst>
          </p:spPr>
          <p:txBody>
            <a:bodyPr wrap="none">
              <a:spAutoFit/>
            </a:bodyPr>
            <a:lstStyle/>
            <a:p>
              <a:r>
                <a:rPr lang="en-US" sz="1150" dirty="0">
                  <a:solidFill>
                    <a:srgbClr val="00B0F0"/>
                  </a:solidFill>
                  <a:latin typeface="MagdaClean-Regular" pitchFamily="2" charset="0"/>
                </a:rPr>
                <a:t>www.esn-spain.org</a:t>
              </a:r>
              <a:endParaRPr lang="en-US" sz="1150" dirty="0"/>
            </a:p>
          </p:txBody>
        </p:sp>
      </p:grpSp>
      <p:sp>
        <p:nvSpPr>
          <p:cNvPr id="4" name="QuadreDeText 3"/>
          <p:cNvSpPr txBox="1"/>
          <p:nvPr/>
        </p:nvSpPr>
        <p:spPr>
          <a:xfrm>
            <a:off x="3650647" y="5511225"/>
            <a:ext cx="3207353" cy="584775"/>
          </a:xfrm>
          <a:prstGeom prst="rect">
            <a:avLst/>
          </a:prstGeom>
          <a:noFill/>
        </p:spPr>
        <p:txBody>
          <a:bodyPr wrap="none" rtlCol="0">
            <a:spAutoFit/>
          </a:bodyPr>
          <a:lstStyle/>
          <a:p>
            <a:r>
              <a:rPr lang="en-US" sz="3200" dirty="0" smtClean="0">
                <a:effectLst>
                  <a:outerShdw blurRad="38100" dist="38100" dir="2700000" algn="tl">
                    <a:srgbClr val="000000">
                      <a:alpha val="43137"/>
                    </a:srgbClr>
                  </a:outerShdw>
                </a:effectLst>
              </a:rPr>
              <a:t>21.199 </a:t>
            </a:r>
            <a:r>
              <a:rPr lang="en-US" sz="3200" dirty="0" err="1" smtClean="0">
                <a:effectLst>
                  <a:outerShdw blurRad="38100" dist="38100" dir="2700000" algn="tl">
                    <a:srgbClr val="000000">
                      <a:alpha val="43137"/>
                    </a:srgbClr>
                  </a:outerShdw>
                </a:effectLst>
              </a:rPr>
              <a:t>respuestas</a:t>
            </a:r>
            <a:endParaRPr lang="en-US" sz="3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9338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3400" dirty="0" smtClean="0"/>
              <a:t>Satisfacción media con la experiencia en el extranjero</a:t>
            </a:r>
            <a:endParaRPr lang="es-ES" sz="3400" dirty="0"/>
          </a:p>
        </p:txBody>
      </p:sp>
      <p:graphicFrame>
        <p:nvGraphicFramePr>
          <p:cNvPr id="10" name="Gràfic 1"/>
          <p:cNvGraphicFramePr>
            <a:graphicFrameLocks noGrp="1"/>
          </p:cNvGraphicFramePr>
          <p:nvPr>
            <p:ph idx="1"/>
            <p:extLst>
              <p:ext uri="{D42A27DB-BD31-4B8C-83A1-F6EECF244321}">
                <p14:modId xmlns:p14="http://schemas.microsoft.com/office/powerpoint/2010/main" val="2214610621"/>
              </p:ext>
            </p:extLst>
          </p:nvPr>
        </p:nvGraphicFramePr>
        <p:xfrm>
          <a:off x="2195513" y="1341438"/>
          <a:ext cx="6697662" cy="4895850"/>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idor de text 2"/>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b="1" dirty="0" err="1">
                <a:solidFill>
                  <a:schemeClr val="bg1"/>
                </a:solidFill>
              </a:rPr>
              <a:t>Resultados</a:t>
            </a:r>
            <a:r>
              <a:rPr lang="ca-ES" b="1" dirty="0">
                <a:solidFill>
                  <a:schemeClr val="bg1"/>
                </a:solidFill>
              </a:rPr>
              <a:t> </a:t>
            </a:r>
            <a:r>
              <a:rPr lang="ca-ES" b="1" dirty="0" err="1">
                <a:solidFill>
                  <a:schemeClr val="bg1"/>
                </a:solidFill>
              </a:rPr>
              <a:t>seleccionados</a:t>
            </a:r>
            <a:endParaRPr lang="es-ES" b="1" dirty="0">
              <a:solidFill>
                <a:schemeClr val="bg1"/>
              </a:solidFill>
            </a:endParaRPr>
          </a:p>
          <a:p>
            <a:pPr marL="263525" lvl="1"/>
            <a:r>
              <a:rPr lang="es-ES" dirty="0" smtClean="0">
                <a:solidFill>
                  <a:schemeClr val="bg1"/>
                </a:solidFill>
              </a:rPr>
              <a:t>Recomendaciones</a:t>
            </a:r>
            <a:endParaRPr lang="es-ES" dirty="0">
              <a:solidFill>
                <a:schemeClr val="bg1"/>
              </a:solidFill>
            </a:endParaRPr>
          </a:p>
          <a:p>
            <a:pPr marL="0" lvl="1"/>
            <a:r>
              <a:rPr lang="ca-ES" sz="1800" dirty="0" err="1">
                <a:solidFill>
                  <a:srgbClr val="0088B8">
                    <a:lumMod val="20000"/>
                    <a:lumOff val="80000"/>
                  </a:srgbClr>
                </a:solidFill>
              </a:rPr>
              <a:t>Futuro</a:t>
            </a:r>
            <a:endParaRPr lang="es-ES" dirty="0" smtClean="0">
              <a:solidFill>
                <a:schemeClr val="bg1"/>
              </a:solidFill>
            </a:endParaRPr>
          </a:p>
        </p:txBody>
      </p:sp>
      <p:sp>
        <p:nvSpPr>
          <p:cNvPr id="4"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spTree>
    <p:extLst>
      <p:ext uri="{BB962C8B-B14F-4D97-AF65-F5344CB8AC3E}">
        <p14:creationId xmlns:p14="http://schemas.microsoft.com/office/powerpoint/2010/main" val="21993597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000" dirty="0" smtClean="0"/>
              <a:t>¿</a:t>
            </a:r>
            <a:r>
              <a:rPr lang="en-GB" sz="3000" dirty="0" err="1" smtClean="0"/>
              <a:t>Es</a:t>
            </a:r>
            <a:r>
              <a:rPr lang="en-GB" sz="3000" dirty="0" smtClean="0"/>
              <a:t> </a:t>
            </a:r>
            <a:r>
              <a:rPr lang="en-GB" sz="3000" dirty="0" err="1" smtClean="0"/>
              <a:t>estudiar</a:t>
            </a:r>
            <a:r>
              <a:rPr lang="en-GB" sz="3000" dirty="0" smtClean="0"/>
              <a:t> en el </a:t>
            </a:r>
            <a:r>
              <a:rPr lang="en-GB" sz="3000" dirty="0" err="1" smtClean="0"/>
              <a:t>extranjero</a:t>
            </a:r>
            <a:r>
              <a:rPr lang="en-GB" sz="3000" dirty="0" smtClean="0"/>
              <a:t> </a:t>
            </a:r>
            <a:r>
              <a:rPr lang="en-GB" sz="3000" dirty="0" err="1" smtClean="0"/>
              <a:t>una</a:t>
            </a:r>
            <a:r>
              <a:rPr lang="en-GB" sz="3000" dirty="0" smtClean="0"/>
              <a:t> </a:t>
            </a:r>
            <a:r>
              <a:rPr lang="en-GB" sz="3000" dirty="0" err="1" smtClean="0"/>
              <a:t>ventaja</a:t>
            </a:r>
            <a:r>
              <a:rPr lang="en-GB" sz="3000" dirty="0" smtClean="0"/>
              <a:t> ante el </a:t>
            </a:r>
            <a:r>
              <a:rPr lang="en-GB" sz="3000" dirty="0" err="1" smtClean="0"/>
              <a:t>mercado</a:t>
            </a:r>
            <a:r>
              <a:rPr lang="en-GB" sz="3000" dirty="0" smtClean="0"/>
              <a:t> </a:t>
            </a:r>
            <a:r>
              <a:rPr lang="en-GB" sz="3000" dirty="0" err="1" smtClean="0"/>
              <a:t>laboral</a:t>
            </a:r>
            <a:r>
              <a:rPr lang="en-GB" sz="3000" dirty="0" smtClean="0"/>
              <a:t>?</a:t>
            </a:r>
            <a:endParaRPr lang="es-ES" sz="3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88138239"/>
              </p:ext>
            </p:extLst>
          </p:nvPr>
        </p:nvGraphicFramePr>
        <p:xfrm>
          <a:off x="2195513" y="1341438"/>
          <a:ext cx="6697662" cy="4895850"/>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idor de text 2"/>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b="1" dirty="0" err="1">
                <a:solidFill>
                  <a:schemeClr val="bg1"/>
                </a:solidFill>
              </a:rPr>
              <a:t>Resultados</a:t>
            </a:r>
            <a:r>
              <a:rPr lang="ca-ES" b="1" dirty="0">
                <a:solidFill>
                  <a:schemeClr val="bg1"/>
                </a:solidFill>
              </a:rPr>
              <a:t> </a:t>
            </a:r>
            <a:r>
              <a:rPr lang="ca-ES" b="1" dirty="0" err="1">
                <a:solidFill>
                  <a:schemeClr val="bg1"/>
                </a:solidFill>
              </a:rPr>
              <a:t>seleccionados</a:t>
            </a:r>
            <a:endParaRPr lang="es-ES" b="1" dirty="0">
              <a:solidFill>
                <a:schemeClr val="bg1"/>
              </a:solidFill>
            </a:endParaRPr>
          </a:p>
          <a:p>
            <a:pPr marL="263525" lvl="1"/>
            <a:r>
              <a:rPr lang="es-ES" dirty="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spTree>
    <p:extLst>
      <p:ext uri="{BB962C8B-B14F-4D97-AF65-F5344CB8AC3E}">
        <p14:creationId xmlns:p14="http://schemas.microsoft.com/office/powerpoint/2010/main" val="17015288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t>Autoevaluación</a:t>
            </a:r>
            <a:r>
              <a:rPr lang="en-US" sz="3200" dirty="0" smtClean="0"/>
              <a:t> media de </a:t>
            </a:r>
            <a:r>
              <a:rPr lang="en-US" sz="3200" dirty="0" err="1" smtClean="0"/>
              <a:t>diferentes</a:t>
            </a:r>
            <a:r>
              <a:rPr lang="en-US" sz="3200" dirty="0" smtClean="0"/>
              <a:t> </a:t>
            </a:r>
            <a:r>
              <a:rPr lang="en-US" sz="3200" dirty="0" err="1" smtClean="0"/>
              <a:t>habilidades</a:t>
            </a:r>
            <a:endParaRPr lang="es-ES" sz="32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50439163"/>
              </p:ext>
            </p:extLst>
          </p:nvPr>
        </p:nvGraphicFramePr>
        <p:xfrm>
          <a:off x="2195513" y="1341438"/>
          <a:ext cx="6697662" cy="4895850"/>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idor de text 2"/>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b="1" dirty="0" err="1">
                <a:solidFill>
                  <a:schemeClr val="bg1"/>
                </a:solidFill>
              </a:rPr>
              <a:t>Resultados</a:t>
            </a:r>
            <a:r>
              <a:rPr lang="ca-ES" b="1" dirty="0">
                <a:solidFill>
                  <a:schemeClr val="bg1"/>
                </a:solidFill>
              </a:rPr>
              <a:t> </a:t>
            </a:r>
            <a:r>
              <a:rPr lang="ca-ES" b="1" dirty="0" err="1">
                <a:solidFill>
                  <a:schemeClr val="bg1"/>
                </a:solidFill>
              </a:rPr>
              <a:t>seleccionados</a:t>
            </a:r>
            <a:endParaRPr lang="es-ES" b="1" dirty="0">
              <a:solidFill>
                <a:schemeClr val="bg1"/>
              </a:solidFill>
            </a:endParaRPr>
          </a:p>
          <a:p>
            <a:pPr marL="263525" lvl="1"/>
            <a:r>
              <a:rPr lang="es-ES" dirty="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spTree>
    <p:extLst>
      <p:ext uri="{BB962C8B-B14F-4D97-AF65-F5344CB8AC3E}">
        <p14:creationId xmlns:p14="http://schemas.microsoft.com/office/powerpoint/2010/main" val="10004699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188640"/>
            <a:ext cx="5943600" cy="1162050"/>
          </a:xfrm>
        </p:spPr>
        <p:txBody>
          <a:bodyPr/>
          <a:lstStyle/>
          <a:p>
            <a:r>
              <a:rPr lang="en-GB" sz="2800" dirty="0" err="1"/>
              <a:t>Comparación</a:t>
            </a:r>
            <a:r>
              <a:rPr lang="en-GB" sz="2800" dirty="0"/>
              <a:t> de </a:t>
            </a:r>
            <a:r>
              <a:rPr lang="en-GB" sz="2800" dirty="0" err="1"/>
              <a:t>factores</a:t>
            </a:r>
            <a:r>
              <a:rPr lang="en-GB" sz="2800" dirty="0"/>
              <a:t> </a:t>
            </a:r>
            <a:r>
              <a:rPr lang="en-GB" sz="2800" dirty="0" err="1" smtClean="0"/>
              <a:t>negativos</a:t>
            </a:r>
            <a:r>
              <a:rPr lang="en-GB" sz="2800" dirty="0" smtClean="0"/>
              <a:t> </a:t>
            </a:r>
            <a:r>
              <a:rPr lang="en-GB" sz="2800" dirty="0" err="1"/>
              <a:t>para</a:t>
            </a:r>
            <a:r>
              <a:rPr lang="en-GB" sz="2800" dirty="0"/>
              <a:t> </a:t>
            </a:r>
            <a:r>
              <a:rPr lang="en-GB" sz="2800" dirty="0" err="1"/>
              <a:t>trabajar</a:t>
            </a:r>
            <a:r>
              <a:rPr lang="en-GB" sz="2800" dirty="0"/>
              <a:t> en el </a:t>
            </a:r>
            <a:r>
              <a:rPr lang="en-GB" sz="2800" dirty="0" err="1"/>
              <a:t>extranjero</a:t>
            </a:r>
            <a:endParaRPr lang="es-ES" sz="28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57396831"/>
              </p:ext>
            </p:extLst>
          </p:nvPr>
        </p:nvGraphicFramePr>
        <p:xfrm>
          <a:off x="2195513" y="1341438"/>
          <a:ext cx="6697662" cy="5135562"/>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idor de text 2"/>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b="1" dirty="0" err="1">
                <a:solidFill>
                  <a:schemeClr val="bg1"/>
                </a:solidFill>
              </a:rPr>
              <a:t>Resultados</a:t>
            </a:r>
            <a:r>
              <a:rPr lang="ca-ES" b="1" dirty="0">
                <a:solidFill>
                  <a:schemeClr val="bg1"/>
                </a:solidFill>
              </a:rPr>
              <a:t> </a:t>
            </a:r>
            <a:r>
              <a:rPr lang="ca-ES" b="1" dirty="0" err="1">
                <a:solidFill>
                  <a:schemeClr val="bg1"/>
                </a:solidFill>
              </a:rPr>
              <a:t>seleccionados</a:t>
            </a:r>
            <a:endParaRPr lang="es-ES" b="1" dirty="0">
              <a:solidFill>
                <a:schemeClr val="bg1"/>
              </a:solidFill>
            </a:endParaRPr>
          </a:p>
          <a:p>
            <a:pPr marL="263525" lvl="1"/>
            <a:r>
              <a:rPr lang="es-ES" dirty="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spTree>
    <p:extLst>
      <p:ext uri="{BB962C8B-B14F-4D97-AF65-F5344CB8AC3E}">
        <p14:creationId xmlns:p14="http://schemas.microsoft.com/office/powerpoint/2010/main" val="16419705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dirty="0" smtClean="0"/>
              <a:t>¿</a:t>
            </a:r>
            <a:r>
              <a:rPr lang="ca-ES" dirty="0" err="1" smtClean="0"/>
              <a:t>Qué</a:t>
            </a:r>
            <a:r>
              <a:rPr lang="ca-ES" dirty="0" smtClean="0"/>
              <a:t> es ESN?</a:t>
            </a:r>
            <a:endParaRPr lang="es-ES" dirty="0"/>
          </a:p>
        </p:txBody>
      </p:sp>
      <p:graphicFrame>
        <p:nvGraphicFramePr>
          <p:cNvPr id="5" name="Contenidor de contingut 4"/>
          <p:cNvGraphicFramePr>
            <a:graphicFrameLocks noGrp="1"/>
          </p:cNvGraphicFramePr>
          <p:nvPr>
            <p:ph idx="1"/>
            <p:extLst>
              <p:ext uri="{D42A27DB-BD31-4B8C-83A1-F6EECF244321}">
                <p14:modId xmlns:p14="http://schemas.microsoft.com/office/powerpoint/2010/main" val="268189833"/>
              </p:ext>
            </p:extLst>
          </p:nvPr>
        </p:nvGraphicFramePr>
        <p:xfrm>
          <a:off x="-1600200" y="1341438"/>
          <a:ext cx="8362950" cy="49672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Contenidor de peu de pàgina 3"/>
          <p:cNvSpPr>
            <a:spLocks noGrp="1"/>
          </p:cNvSpPr>
          <p:nvPr>
            <p:ph type="ftr" sz="quarter" idx="11"/>
          </p:nvPr>
        </p:nvSpPr>
        <p:spPr/>
        <p:txBody>
          <a:bodyPr/>
          <a:lstStyle/>
          <a:p>
            <a:r>
              <a:rPr lang="es-ES" dirty="0"/>
              <a:t>ESNSurvey 2011 | Jesús Escrivá, Representante Nacional ESN España | spain@esn.org</a:t>
            </a:r>
            <a:endParaRPr lang="sv-SE" dirty="0"/>
          </a:p>
        </p:txBody>
      </p:sp>
      <p:sp>
        <p:nvSpPr>
          <p:cNvPr id="6" name="Content Placeholder 2"/>
          <p:cNvSpPr txBox="1">
            <a:spLocks/>
          </p:cNvSpPr>
          <p:nvPr/>
        </p:nvSpPr>
        <p:spPr>
          <a:xfrm>
            <a:off x="4800600" y="1340768"/>
            <a:ext cx="4019872" cy="496855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Tx/>
              <a:buBlip>
                <a:blip r:embed="rId8"/>
              </a:buBlip>
              <a:defRPr sz="30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accent3"/>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200" kern="1200">
                <a:solidFill>
                  <a:schemeClr val="accent6"/>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sv-SE" sz="2400" dirty="0" smtClean="0"/>
              <a:t>Apoyo y desarrollo de </a:t>
            </a:r>
            <a:r>
              <a:rPr lang="sv-SE" sz="2400" dirty="0" smtClean="0">
                <a:solidFill>
                  <a:srgbClr val="CC0066"/>
                </a:solidFill>
              </a:rPr>
              <a:t>educación internacional </a:t>
            </a:r>
            <a:r>
              <a:rPr lang="sv-SE" sz="2400" dirty="0" smtClean="0"/>
              <a:t>y </a:t>
            </a:r>
            <a:r>
              <a:rPr lang="sv-SE" sz="2400" dirty="0" smtClean="0">
                <a:solidFill>
                  <a:srgbClr val="CC0066"/>
                </a:solidFill>
              </a:rPr>
              <a:t>experiencia intercultural</a:t>
            </a:r>
          </a:p>
          <a:p>
            <a:r>
              <a:rPr lang="sv-SE" sz="2400" i="1" dirty="0" smtClean="0">
                <a:solidFill>
                  <a:srgbClr val="CC0066"/>
                </a:solidFill>
              </a:rPr>
              <a:t>Internacionalización en casa</a:t>
            </a:r>
          </a:p>
          <a:p>
            <a:r>
              <a:rPr lang="sv-SE" sz="2400" dirty="0" smtClean="0"/>
              <a:t>Estudiantes ayudando a estudiantes</a:t>
            </a:r>
            <a:endParaRPr lang="sv-SE" sz="2400" dirty="0">
              <a:solidFill>
                <a:srgbClr val="CC0066"/>
              </a:solidFill>
            </a:endParaRPr>
          </a:p>
        </p:txBody>
      </p:sp>
      <p:pic>
        <p:nvPicPr>
          <p:cNvPr id="7" name="Picture 5" descr="helping students2.jpg"/>
          <p:cNvPicPr>
            <a:picLocks noChangeAspect="1"/>
          </p:cNvPicPr>
          <p:nvPr/>
        </p:nvPicPr>
        <p:blipFill>
          <a:blip r:embed="rId9" cstate="print"/>
          <a:srcRect t="11004"/>
          <a:stretch>
            <a:fillRect/>
          </a:stretch>
        </p:blipFill>
        <p:spPr>
          <a:xfrm>
            <a:off x="5310268" y="4094928"/>
            <a:ext cx="3000536" cy="19248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63414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err="1"/>
              <a:t>Comparación</a:t>
            </a:r>
            <a:r>
              <a:rPr lang="en-GB" sz="2800" dirty="0"/>
              <a:t> de </a:t>
            </a:r>
            <a:r>
              <a:rPr lang="en-GB" sz="2800" dirty="0" err="1"/>
              <a:t>factores</a:t>
            </a:r>
            <a:r>
              <a:rPr lang="en-GB" sz="2800" dirty="0"/>
              <a:t> </a:t>
            </a:r>
            <a:r>
              <a:rPr lang="en-GB" sz="2800" dirty="0" err="1" smtClean="0"/>
              <a:t>positivos</a:t>
            </a:r>
            <a:r>
              <a:rPr lang="en-GB" sz="2800" dirty="0" smtClean="0"/>
              <a:t> </a:t>
            </a:r>
            <a:r>
              <a:rPr lang="en-GB" sz="2800" dirty="0" err="1" smtClean="0"/>
              <a:t>para</a:t>
            </a:r>
            <a:r>
              <a:rPr lang="en-GB" sz="2800" dirty="0" smtClean="0"/>
              <a:t> </a:t>
            </a:r>
            <a:r>
              <a:rPr lang="en-GB" sz="2800" dirty="0" err="1"/>
              <a:t>trabajar</a:t>
            </a:r>
            <a:r>
              <a:rPr lang="en-GB" sz="2800" dirty="0"/>
              <a:t> en el </a:t>
            </a:r>
            <a:r>
              <a:rPr lang="en-GB" sz="2800" dirty="0" err="1"/>
              <a:t>extranjero</a:t>
            </a:r>
            <a:endParaRPr lang="es-ES" sz="28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43748241"/>
              </p:ext>
            </p:extLst>
          </p:nvPr>
        </p:nvGraphicFramePr>
        <p:xfrm>
          <a:off x="2195513" y="1341438"/>
          <a:ext cx="6697662" cy="4895850"/>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idor de text 2"/>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b="1" dirty="0" err="1">
                <a:solidFill>
                  <a:schemeClr val="bg1"/>
                </a:solidFill>
              </a:rPr>
              <a:t>Resultados</a:t>
            </a:r>
            <a:r>
              <a:rPr lang="ca-ES" b="1" dirty="0">
                <a:solidFill>
                  <a:schemeClr val="bg1"/>
                </a:solidFill>
              </a:rPr>
              <a:t> </a:t>
            </a:r>
            <a:r>
              <a:rPr lang="ca-ES" b="1" dirty="0" err="1">
                <a:solidFill>
                  <a:schemeClr val="bg1"/>
                </a:solidFill>
              </a:rPr>
              <a:t>seleccionados</a:t>
            </a:r>
            <a:endParaRPr lang="es-ES" b="1" dirty="0">
              <a:solidFill>
                <a:schemeClr val="bg1"/>
              </a:solidFill>
            </a:endParaRPr>
          </a:p>
          <a:p>
            <a:pPr marL="263525" lvl="1"/>
            <a:r>
              <a:rPr lang="es-ES" dirty="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spTree>
    <p:extLst>
      <p:ext uri="{BB962C8B-B14F-4D97-AF65-F5344CB8AC3E}">
        <p14:creationId xmlns:p14="http://schemas.microsoft.com/office/powerpoint/2010/main" val="35915678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err="1" smtClean="0"/>
              <a:t>Cambios</a:t>
            </a:r>
            <a:r>
              <a:rPr lang="en-GB" sz="2800" dirty="0" smtClean="0"/>
              <a:t> de </a:t>
            </a:r>
            <a:r>
              <a:rPr lang="en-GB" sz="2800" dirty="0" err="1" smtClean="0"/>
              <a:t>comportamiento</a:t>
            </a:r>
            <a:r>
              <a:rPr lang="en-GB" sz="2800" dirty="0" smtClean="0"/>
              <a:t> </a:t>
            </a:r>
            <a:r>
              <a:rPr lang="en-GB" sz="2800" dirty="0" err="1" smtClean="0"/>
              <a:t>medioambiental</a:t>
            </a:r>
            <a:r>
              <a:rPr lang="en-GB" sz="2800" dirty="0" smtClean="0"/>
              <a:t> </a:t>
            </a:r>
            <a:r>
              <a:rPr lang="en-GB" sz="2800" dirty="0" err="1" smtClean="0"/>
              <a:t>tras</a:t>
            </a:r>
            <a:r>
              <a:rPr lang="en-GB" sz="2800" dirty="0" smtClean="0"/>
              <a:t> el </a:t>
            </a:r>
            <a:r>
              <a:rPr lang="en-GB" sz="2800" dirty="0" err="1" smtClean="0"/>
              <a:t>intercambio</a:t>
            </a:r>
            <a:endParaRPr lang="es-ES" sz="2800"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197781510"/>
              </p:ext>
            </p:extLst>
          </p:nvPr>
        </p:nvGraphicFramePr>
        <p:xfrm>
          <a:off x="2195513" y="1341438"/>
          <a:ext cx="6697662" cy="4895850"/>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idor de text 2"/>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b="1" dirty="0" err="1">
                <a:solidFill>
                  <a:schemeClr val="bg1"/>
                </a:solidFill>
              </a:rPr>
              <a:t>Resultados</a:t>
            </a:r>
            <a:r>
              <a:rPr lang="ca-ES" b="1" dirty="0">
                <a:solidFill>
                  <a:schemeClr val="bg1"/>
                </a:solidFill>
              </a:rPr>
              <a:t> </a:t>
            </a:r>
            <a:r>
              <a:rPr lang="ca-ES" b="1" dirty="0" err="1">
                <a:solidFill>
                  <a:schemeClr val="bg1"/>
                </a:solidFill>
              </a:rPr>
              <a:t>seleccionados</a:t>
            </a:r>
            <a:endParaRPr lang="es-ES" b="1" dirty="0">
              <a:solidFill>
                <a:schemeClr val="bg1"/>
              </a:solidFill>
            </a:endParaRPr>
          </a:p>
          <a:p>
            <a:pPr marL="263525" lvl="1"/>
            <a:r>
              <a:rPr lang="es-ES" dirty="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spTree>
    <p:extLst>
      <p:ext uri="{BB962C8B-B14F-4D97-AF65-F5344CB8AC3E}">
        <p14:creationId xmlns:p14="http://schemas.microsoft.com/office/powerpoint/2010/main" val="18875897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3000" dirty="0" smtClean="0"/>
              <a:t>Voluntariado en los alumnos de intercambio tras el contacto con ESN</a:t>
            </a:r>
            <a:endParaRPr lang="es-ES" sz="3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79170327"/>
              </p:ext>
            </p:extLst>
          </p:nvPr>
        </p:nvGraphicFramePr>
        <p:xfrm>
          <a:off x="2195513" y="1341438"/>
          <a:ext cx="6697662" cy="4895850"/>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idor de text 2"/>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b="1" dirty="0" err="1">
                <a:solidFill>
                  <a:schemeClr val="bg1"/>
                </a:solidFill>
              </a:rPr>
              <a:t>Resultados</a:t>
            </a:r>
            <a:r>
              <a:rPr lang="ca-ES" b="1" dirty="0">
                <a:solidFill>
                  <a:schemeClr val="bg1"/>
                </a:solidFill>
              </a:rPr>
              <a:t> </a:t>
            </a:r>
            <a:r>
              <a:rPr lang="ca-ES" b="1" dirty="0" err="1">
                <a:solidFill>
                  <a:schemeClr val="bg1"/>
                </a:solidFill>
              </a:rPr>
              <a:t>seleccionados</a:t>
            </a:r>
            <a:endParaRPr lang="es-ES" b="1" dirty="0">
              <a:solidFill>
                <a:schemeClr val="bg1"/>
              </a:solidFill>
            </a:endParaRPr>
          </a:p>
          <a:p>
            <a:pPr marL="263525" lvl="1"/>
            <a:r>
              <a:rPr lang="es-ES" dirty="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sp>
        <p:nvSpPr>
          <p:cNvPr id="6" name="QuadreDeText 5"/>
          <p:cNvSpPr txBox="1"/>
          <p:nvPr/>
        </p:nvSpPr>
        <p:spPr>
          <a:xfrm>
            <a:off x="2362200" y="1447800"/>
            <a:ext cx="2895600" cy="830997"/>
          </a:xfrm>
          <a:prstGeom prst="rect">
            <a:avLst/>
          </a:prstGeom>
          <a:noFill/>
        </p:spPr>
        <p:txBody>
          <a:bodyPr wrap="square" rtlCol="0">
            <a:spAutoFit/>
          </a:bodyPr>
          <a:lstStyle/>
          <a:p>
            <a:pPr algn="ctr"/>
            <a:r>
              <a:rPr lang="ca-ES" sz="1600" b="1" dirty="0" err="1" smtClean="0"/>
              <a:t>Yes</a:t>
            </a:r>
            <a:r>
              <a:rPr lang="ca-ES" sz="1600" b="1" dirty="0" smtClean="0"/>
              <a:t>, </a:t>
            </a:r>
            <a:r>
              <a:rPr lang="ca-ES" sz="1600" b="1" dirty="0" err="1" smtClean="0"/>
              <a:t>interested</a:t>
            </a:r>
            <a:r>
              <a:rPr lang="ca-ES" sz="1600" b="1" dirty="0" smtClean="0"/>
              <a:t> in </a:t>
            </a:r>
            <a:r>
              <a:rPr lang="ca-ES" sz="1600" b="1" dirty="0" err="1" smtClean="0"/>
              <a:t>joining</a:t>
            </a:r>
            <a:r>
              <a:rPr lang="ca-ES" sz="1600" b="1" dirty="0" smtClean="0"/>
              <a:t> </a:t>
            </a:r>
            <a:r>
              <a:rPr lang="ca-ES" sz="1600" b="1" dirty="0" err="1" smtClean="0"/>
              <a:t>volunteering</a:t>
            </a:r>
            <a:r>
              <a:rPr lang="ca-ES" sz="1600" b="1" dirty="0" smtClean="0"/>
              <a:t> </a:t>
            </a:r>
            <a:r>
              <a:rPr lang="ca-ES" sz="1600" b="1" dirty="0" err="1" smtClean="0"/>
              <a:t>activities</a:t>
            </a:r>
            <a:r>
              <a:rPr lang="ca-ES" sz="1600" b="1" dirty="0" smtClean="0"/>
              <a:t>, </a:t>
            </a:r>
            <a:r>
              <a:rPr lang="ca-ES" sz="1600" b="1" dirty="0" err="1" smtClean="0"/>
              <a:t>but</a:t>
            </a:r>
            <a:r>
              <a:rPr lang="ca-ES" sz="1600" b="1" dirty="0" smtClean="0"/>
              <a:t> </a:t>
            </a:r>
            <a:r>
              <a:rPr lang="ca-ES" sz="1600" b="1" dirty="0" err="1" smtClean="0"/>
              <a:t>not</a:t>
            </a:r>
            <a:r>
              <a:rPr lang="ca-ES" sz="1600" b="1" dirty="0" smtClean="0"/>
              <a:t> any </a:t>
            </a:r>
            <a:r>
              <a:rPr lang="ca-ES" sz="1600" b="1" dirty="0" err="1" smtClean="0"/>
              <a:t>voluntary</a:t>
            </a:r>
            <a:r>
              <a:rPr lang="ca-ES" sz="1600" b="1" dirty="0" smtClean="0"/>
              <a:t> </a:t>
            </a:r>
            <a:r>
              <a:rPr lang="ca-ES" sz="1600" b="1" dirty="0" err="1" smtClean="0"/>
              <a:t>organisation</a:t>
            </a:r>
            <a:endParaRPr lang="es-ES" sz="1600" b="1" dirty="0"/>
          </a:p>
        </p:txBody>
      </p:sp>
    </p:spTree>
    <p:extLst>
      <p:ext uri="{BB962C8B-B14F-4D97-AF65-F5344CB8AC3E}">
        <p14:creationId xmlns:p14="http://schemas.microsoft.com/office/powerpoint/2010/main" val="41950979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800" dirty="0" smtClean="0"/>
              <a:t>Recomendaciones:</a:t>
            </a:r>
            <a:br>
              <a:rPr lang="es-ES" sz="2800" dirty="0" smtClean="0"/>
            </a:br>
            <a:r>
              <a:rPr lang="es-ES" sz="2800" dirty="0" smtClean="0"/>
              <a:t>Gobiernos nacionales y legisladores europeos</a:t>
            </a:r>
            <a:endParaRPr lang="es-ES" sz="2800" dirty="0"/>
          </a:p>
        </p:txBody>
      </p:sp>
      <p:sp>
        <p:nvSpPr>
          <p:cNvPr id="3" name="Content Placeholder 2"/>
          <p:cNvSpPr>
            <a:spLocks noGrp="1"/>
          </p:cNvSpPr>
          <p:nvPr>
            <p:ph idx="1"/>
          </p:nvPr>
        </p:nvSpPr>
        <p:spPr/>
        <p:txBody>
          <a:bodyPr>
            <a:normAutofit/>
          </a:bodyPr>
          <a:lstStyle/>
          <a:p>
            <a:pPr lvl="0"/>
            <a:r>
              <a:rPr lang="es-ES" sz="2400" dirty="0" smtClean="0"/>
              <a:t>Continuar apoyando las iniciativas en movilidad internacional con la financiación y apoyo institucional adecuados</a:t>
            </a:r>
          </a:p>
          <a:p>
            <a:pPr lvl="0"/>
            <a:r>
              <a:rPr lang="es-ES" sz="2400" dirty="0" smtClean="0"/>
              <a:t>La promoción de la movilidad y la internacionalización debe ser una prioridad para todos los actores involucrados</a:t>
            </a:r>
          </a:p>
          <a:p>
            <a:pPr lvl="0"/>
            <a:r>
              <a:rPr lang="es-ES" sz="2400" dirty="0" smtClean="0"/>
              <a:t>Simplificación de los procedimientos para estudiar y trabajar en el extranjero</a:t>
            </a:r>
          </a:p>
          <a:p>
            <a:pPr lvl="0"/>
            <a:r>
              <a:rPr lang="es-ES" sz="2400" dirty="0" smtClean="0"/>
              <a:t>Los programas de movilidad deben ser una herramienta para promover la empleabilidad, sin olvidar que esto nunca puede el objetivo único.</a:t>
            </a:r>
            <a:endParaRPr lang="es-ES" sz="2400" dirty="0" smtClean="0"/>
          </a:p>
        </p:txBody>
      </p:sp>
      <p:sp>
        <p:nvSpPr>
          <p:cNvPr id="5" name="Contenidor de text 4"/>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dirty="0" err="1">
                <a:solidFill>
                  <a:schemeClr val="bg1"/>
                </a:solidFill>
              </a:rPr>
              <a:t>Resultados</a:t>
            </a:r>
            <a:r>
              <a:rPr lang="ca-ES" dirty="0">
                <a:solidFill>
                  <a:schemeClr val="bg1"/>
                </a:solidFill>
              </a:rPr>
              <a:t> </a:t>
            </a:r>
            <a:r>
              <a:rPr lang="ca-ES" dirty="0" err="1">
                <a:solidFill>
                  <a:schemeClr val="bg1"/>
                </a:solidFill>
              </a:rPr>
              <a:t>seleccionados</a:t>
            </a:r>
            <a:endParaRPr lang="es-ES" dirty="0">
              <a:solidFill>
                <a:schemeClr val="bg1"/>
              </a:solidFill>
            </a:endParaRPr>
          </a:p>
          <a:p>
            <a:pPr marL="263525" lvl="1"/>
            <a:r>
              <a:rPr lang="es-ES" b="1" dirty="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dirty="0" smtClean="0"/>
              <a:t>ESNSurvey 2011 | Jesús Escrivá, Representante Nacional ESN España | spain@esn.org</a:t>
            </a:r>
            <a:endParaRPr lang="sv-SE" dirty="0"/>
          </a:p>
        </p:txBody>
      </p:sp>
    </p:spTree>
    <p:extLst>
      <p:ext uri="{BB962C8B-B14F-4D97-AF65-F5344CB8AC3E}">
        <p14:creationId xmlns:p14="http://schemas.microsoft.com/office/powerpoint/2010/main" val="361949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ES" sz="2500" dirty="0">
                <a:solidFill>
                  <a:srgbClr val="00AEEF">
                    <a:lumMod val="75000"/>
                  </a:srgbClr>
                </a:solidFill>
              </a:rPr>
              <a:t>Recomendaciones:</a:t>
            </a:r>
            <a:br>
              <a:rPr lang="es-ES" sz="2500" dirty="0">
                <a:solidFill>
                  <a:srgbClr val="00AEEF">
                    <a:lumMod val="75000"/>
                  </a:srgbClr>
                </a:solidFill>
              </a:rPr>
            </a:br>
            <a:r>
              <a:rPr lang="es-ES" sz="2500" dirty="0" smtClean="0">
                <a:solidFill>
                  <a:srgbClr val="00AEEF">
                    <a:lumMod val="75000"/>
                  </a:srgbClr>
                </a:solidFill>
              </a:rPr>
              <a:t>Universidades</a:t>
            </a:r>
            <a:br>
              <a:rPr lang="es-ES" sz="2500" dirty="0" smtClean="0">
                <a:solidFill>
                  <a:srgbClr val="00AEEF">
                    <a:lumMod val="75000"/>
                  </a:srgbClr>
                </a:solidFill>
              </a:rPr>
            </a:br>
            <a:endParaRPr lang="es-ES" sz="2500" dirty="0"/>
          </a:p>
        </p:txBody>
      </p:sp>
      <p:sp>
        <p:nvSpPr>
          <p:cNvPr id="3" name="Content Placeholder 2"/>
          <p:cNvSpPr>
            <a:spLocks noGrp="1"/>
          </p:cNvSpPr>
          <p:nvPr>
            <p:ph idx="1"/>
          </p:nvPr>
        </p:nvSpPr>
        <p:spPr/>
        <p:txBody>
          <a:bodyPr>
            <a:normAutofit/>
          </a:bodyPr>
          <a:lstStyle/>
          <a:p>
            <a:pPr lvl="0"/>
            <a:r>
              <a:rPr lang="es-ES" sz="2400" dirty="0" smtClean="0"/>
              <a:t>Continuar apoyando los programas de movilidad a todos los niveles</a:t>
            </a:r>
          </a:p>
          <a:p>
            <a:pPr lvl="0"/>
            <a:endParaRPr lang="es-ES" sz="2400" dirty="0" smtClean="0"/>
          </a:p>
          <a:p>
            <a:pPr lvl="0"/>
            <a:r>
              <a:rPr lang="es-ES" sz="2400" dirty="0" smtClean="0"/>
              <a:t>Implementar nuevos servicios de apoyo para los graduados que deseen trabajar en el extranjero</a:t>
            </a:r>
          </a:p>
          <a:p>
            <a:pPr marL="0" indent="0">
              <a:buNone/>
            </a:pPr>
            <a:endParaRPr lang="es-ES" sz="2400" dirty="0"/>
          </a:p>
        </p:txBody>
      </p:sp>
      <p:sp>
        <p:nvSpPr>
          <p:cNvPr id="5" name="Contenidor de text 4"/>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dirty="0" err="1">
                <a:solidFill>
                  <a:schemeClr val="bg1"/>
                </a:solidFill>
              </a:rPr>
              <a:t>Resultados</a:t>
            </a:r>
            <a:r>
              <a:rPr lang="ca-ES" dirty="0">
                <a:solidFill>
                  <a:schemeClr val="bg1"/>
                </a:solidFill>
              </a:rPr>
              <a:t> </a:t>
            </a:r>
            <a:r>
              <a:rPr lang="ca-ES" dirty="0" err="1">
                <a:solidFill>
                  <a:schemeClr val="bg1"/>
                </a:solidFill>
              </a:rPr>
              <a:t>seleccionados</a:t>
            </a:r>
            <a:endParaRPr lang="es-ES" dirty="0">
              <a:solidFill>
                <a:schemeClr val="bg1"/>
              </a:solidFill>
            </a:endParaRPr>
          </a:p>
          <a:p>
            <a:pPr marL="263525" lvl="1"/>
            <a:r>
              <a:rPr lang="es-ES" b="1" dirty="0">
                <a:solidFill>
                  <a:schemeClr val="bg1"/>
                </a:solidFill>
              </a:rPr>
              <a:t>Recomendaciones</a:t>
            </a:r>
          </a:p>
          <a:p>
            <a:r>
              <a:rPr lang="ca-ES" dirty="0" err="1"/>
              <a:t>Futuro</a:t>
            </a:r>
            <a:endParaRPr lang="es-ES" dirty="0"/>
          </a:p>
        </p:txBody>
      </p:sp>
      <p:sp>
        <p:nvSpPr>
          <p:cNvPr id="4" name="Footer Placeholder 3"/>
          <p:cNvSpPr>
            <a:spLocks noGrp="1"/>
          </p:cNvSpPr>
          <p:nvPr>
            <p:ph type="ftr" sz="quarter" idx="11"/>
          </p:nvPr>
        </p:nvSpPr>
        <p:spPr/>
        <p:txBody>
          <a:bodyPr/>
          <a:lstStyle/>
          <a:p>
            <a:r>
              <a:rPr lang="es-ES" dirty="0" smtClean="0"/>
              <a:t>ESNSurvey 2011 | Jesús Escrivá, Representante Nacional ESN España | spain@esn.org</a:t>
            </a:r>
            <a:endParaRPr lang="sv-SE" dirty="0"/>
          </a:p>
        </p:txBody>
      </p:sp>
    </p:spTree>
    <p:extLst>
      <p:ext uri="{BB962C8B-B14F-4D97-AF65-F5344CB8AC3E}">
        <p14:creationId xmlns:p14="http://schemas.microsoft.com/office/powerpoint/2010/main" val="1161424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188640"/>
            <a:ext cx="6019800" cy="1162050"/>
          </a:xfrm>
        </p:spPr>
        <p:txBody>
          <a:bodyPr>
            <a:noAutofit/>
          </a:bodyPr>
          <a:lstStyle/>
          <a:p>
            <a:r>
              <a:rPr lang="es-ES" sz="2500" dirty="0"/>
              <a:t>Recomendaciones:</a:t>
            </a:r>
            <a:br>
              <a:rPr lang="es-ES" sz="2500" dirty="0"/>
            </a:br>
            <a:r>
              <a:rPr lang="es-ES" sz="2500" dirty="0" smtClean="0"/>
              <a:t>Organizaciones proveedoras servicios para estudiantes de intercambio</a:t>
            </a:r>
            <a:endParaRPr lang="es-ES" sz="2500" dirty="0"/>
          </a:p>
        </p:txBody>
      </p:sp>
      <p:sp>
        <p:nvSpPr>
          <p:cNvPr id="3" name="Content Placeholder 2"/>
          <p:cNvSpPr>
            <a:spLocks noGrp="1"/>
          </p:cNvSpPr>
          <p:nvPr>
            <p:ph idx="1"/>
          </p:nvPr>
        </p:nvSpPr>
        <p:spPr/>
        <p:txBody>
          <a:bodyPr>
            <a:normAutofit/>
          </a:bodyPr>
          <a:lstStyle/>
          <a:p>
            <a:pPr lvl="0"/>
            <a:endParaRPr lang="ca-ES" sz="2400" dirty="0" smtClean="0"/>
          </a:p>
          <a:p>
            <a:pPr lvl="0"/>
            <a:r>
              <a:rPr lang="es-ES" sz="2400" dirty="0" smtClean="0"/>
              <a:t>Las organizaciones de estudiantes deben apoyar también a la promoción temprana de la movilidad</a:t>
            </a:r>
          </a:p>
          <a:p>
            <a:pPr lvl="1"/>
            <a:r>
              <a:rPr lang="ca-ES" sz="2400" dirty="0" smtClean="0"/>
              <a:t>Erasmus </a:t>
            </a:r>
            <a:r>
              <a:rPr lang="ca-ES" sz="2400" dirty="0" smtClean="0"/>
              <a:t>in </a:t>
            </a:r>
            <a:r>
              <a:rPr lang="ca-ES" sz="2400" dirty="0" err="1" smtClean="0"/>
              <a:t>Schools</a:t>
            </a:r>
            <a:r>
              <a:rPr lang="ca-ES" sz="2400" dirty="0" smtClean="0"/>
              <a:t> en ESN</a:t>
            </a:r>
            <a:endParaRPr lang="es-ES" sz="2400" dirty="0"/>
          </a:p>
          <a:p>
            <a:pPr marL="0" indent="0">
              <a:buNone/>
            </a:pPr>
            <a:endParaRPr lang="es-ES" sz="2400" dirty="0"/>
          </a:p>
          <a:p>
            <a:endParaRPr lang="es-ES" sz="2400" dirty="0"/>
          </a:p>
        </p:txBody>
      </p:sp>
      <p:sp>
        <p:nvSpPr>
          <p:cNvPr id="5" name="Contenidor de text 4"/>
          <p:cNvSpPr>
            <a:spLocks noGrp="1"/>
          </p:cNvSpPr>
          <p:nvPr>
            <p:ph type="body" sz="half" idx="2"/>
          </p:nvPr>
        </p:nvSpPr>
        <p:spPr/>
        <p:txBody>
          <a:bodyPr/>
          <a:lstStyle/>
          <a:p>
            <a:r>
              <a:rPr lang="es-ES" sz="1700" dirty="0"/>
              <a:t>Sobre ESNSurvey</a:t>
            </a:r>
          </a:p>
          <a:p>
            <a:r>
              <a:rPr lang="es-ES" sz="1700" b="1" dirty="0"/>
              <a:t>ESNSurvey 2011</a:t>
            </a:r>
          </a:p>
          <a:p>
            <a:pPr marL="263525" lvl="1"/>
            <a:r>
              <a:rPr lang="es-ES" dirty="0">
                <a:solidFill>
                  <a:schemeClr val="bg1"/>
                </a:solidFill>
              </a:rPr>
              <a:t>Información general</a:t>
            </a:r>
          </a:p>
          <a:p>
            <a:pPr marL="263525" lvl="1"/>
            <a:r>
              <a:rPr lang="ca-ES" dirty="0" err="1">
                <a:solidFill>
                  <a:schemeClr val="bg1"/>
                </a:solidFill>
              </a:rPr>
              <a:t>Resultados</a:t>
            </a:r>
            <a:r>
              <a:rPr lang="ca-ES" dirty="0">
                <a:solidFill>
                  <a:schemeClr val="bg1"/>
                </a:solidFill>
              </a:rPr>
              <a:t> </a:t>
            </a:r>
            <a:r>
              <a:rPr lang="ca-ES" dirty="0" err="1">
                <a:solidFill>
                  <a:schemeClr val="bg1"/>
                </a:solidFill>
              </a:rPr>
              <a:t>seleccionados</a:t>
            </a:r>
            <a:endParaRPr lang="es-ES" dirty="0">
              <a:solidFill>
                <a:schemeClr val="bg1"/>
              </a:solidFill>
            </a:endParaRPr>
          </a:p>
          <a:p>
            <a:pPr marL="263525" lvl="1"/>
            <a:r>
              <a:rPr lang="es-ES" b="1" dirty="0">
                <a:solidFill>
                  <a:schemeClr val="bg1"/>
                </a:solidFill>
              </a:rPr>
              <a:t>Recomendaciones</a:t>
            </a:r>
          </a:p>
          <a:p>
            <a:r>
              <a:rPr lang="ca-ES" dirty="0" err="1" smtClean="0"/>
              <a:t>Futuro</a:t>
            </a:r>
            <a:endParaRPr lang="es-ES" dirty="0"/>
          </a:p>
        </p:txBody>
      </p:sp>
      <p:sp>
        <p:nvSpPr>
          <p:cNvPr id="4" name="Footer Placeholder 3"/>
          <p:cNvSpPr>
            <a:spLocks noGrp="1"/>
          </p:cNvSpPr>
          <p:nvPr>
            <p:ph type="ftr" sz="quarter" idx="11"/>
          </p:nvPr>
        </p:nvSpPr>
        <p:spPr/>
        <p:txBody>
          <a:bodyPr/>
          <a:lstStyle/>
          <a:p>
            <a:r>
              <a:rPr lang="es-ES" dirty="0" smtClean="0"/>
              <a:t>ESNSurvey 2011 | Jesús Escrivá, Representante Nacional ESN España | spain@esn.org</a:t>
            </a:r>
            <a:endParaRPr lang="sv-SE" dirty="0"/>
          </a:p>
        </p:txBody>
      </p:sp>
      <p:pic>
        <p:nvPicPr>
          <p:cNvPr id="2050" name="Picture 2" descr="C:\Users\Jesús\AppData\Local\Temp\Rar$DI02.483\EIS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3817575"/>
            <a:ext cx="2197984" cy="1984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92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dirty="0" err="1" smtClean="0"/>
              <a:t>Futuro</a:t>
            </a:r>
            <a:r>
              <a:rPr lang="ca-ES" dirty="0" smtClean="0"/>
              <a:t>: ESNSurvey 2012</a:t>
            </a:r>
            <a:endParaRPr lang="es-ES" dirty="0"/>
          </a:p>
        </p:txBody>
      </p:sp>
      <p:sp>
        <p:nvSpPr>
          <p:cNvPr id="3" name="Contenidor de contingut 2"/>
          <p:cNvSpPr>
            <a:spLocks noGrp="1"/>
          </p:cNvSpPr>
          <p:nvPr>
            <p:ph idx="1"/>
          </p:nvPr>
        </p:nvSpPr>
        <p:spPr/>
        <p:txBody>
          <a:bodyPr/>
          <a:lstStyle/>
          <a:p>
            <a:r>
              <a:rPr lang="ca-ES" dirty="0" smtClean="0"/>
              <a:t>ESNSurvey 2012 </a:t>
            </a:r>
            <a:r>
              <a:rPr lang="en-US" sz="2800" dirty="0" smtClean="0">
                <a:solidFill>
                  <a:srgbClr val="333399"/>
                </a:solidFill>
                <a:latin typeface="Trebuchet MS" charset="0"/>
              </a:rPr>
              <a:t>Exchange</a:t>
            </a:r>
            <a:r>
              <a:rPr lang="en-US" sz="2800" dirty="0">
                <a:solidFill>
                  <a:srgbClr val="333399"/>
                </a:solidFill>
                <a:latin typeface="Trebuchet MS" charset="0"/>
              </a:rPr>
              <a:t>: Creating Ideas, Opportunities and </a:t>
            </a:r>
            <a:r>
              <a:rPr lang="en-US" sz="2800" dirty="0" smtClean="0">
                <a:solidFill>
                  <a:srgbClr val="333399"/>
                </a:solidFill>
                <a:latin typeface="Trebuchet MS" charset="0"/>
              </a:rPr>
              <a:t>Identity</a:t>
            </a:r>
          </a:p>
          <a:p>
            <a:pPr lvl="1"/>
            <a:r>
              <a:rPr lang="ca-ES" dirty="0" err="1" smtClean="0"/>
              <a:t>Emprendimineto</a:t>
            </a:r>
            <a:endParaRPr lang="ca-ES" dirty="0"/>
          </a:p>
          <a:p>
            <a:pPr lvl="1"/>
            <a:r>
              <a:rPr lang="ca-ES" dirty="0" err="1" smtClean="0"/>
              <a:t>Redes</a:t>
            </a:r>
            <a:r>
              <a:rPr lang="ca-ES" dirty="0" smtClean="0"/>
              <a:t> </a:t>
            </a:r>
            <a:r>
              <a:rPr lang="ca-ES" dirty="0" err="1" smtClean="0"/>
              <a:t>sociales</a:t>
            </a:r>
            <a:endParaRPr lang="ca-ES" dirty="0"/>
          </a:p>
          <a:p>
            <a:pPr lvl="1"/>
            <a:r>
              <a:rPr lang="ca-ES" dirty="0" err="1" smtClean="0"/>
              <a:t>Europeísmo</a:t>
            </a:r>
            <a:endParaRPr lang="ca-ES" dirty="0"/>
          </a:p>
          <a:p>
            <a:pPr lvl="1"/>
            <a:r>
              <a:rPr lang="ca-ES" dirty="0" err="1" smtClean="0"/>
              <a:t>Asociacionismo</a:t>
            </a:r>
            <a:endParaRPr lang="ca-ES" dirty="0"/>
          </a:p>
          <a:p>
            <a:endParaRPr lang="es-ES" dirty="0"/>
          </a:p>
        </p:txBody>
      </p:sp>
      <p:sp>
        <p:nvSpPr>
          <p:cNvPr id="4" name="Contenidor de text 3"/>
          <p:cNvSpPr>
            <a:spLocks noGrp="1"/>
          </p:cNvSpPr>
          <p:nvPr>
            <p:ph type="body" sz="half" idx="2"/>
          </p:nvPr>
        </p:nvSpPr>
        <p:spPr/>
        <p:txBody>
          <a:bodyPr/>
          <a:lstStyle/>
          <a:p>
            <a:r>
              <a:rPr lang="es-ES" sz="1700" dirty="0"/>
              <a:t>Sobre ESNSurvey</a:t>
            </a:r>
          </a:p>
          <a:p>
            <a:r>
              <a:rPr lang="es-ES" sz="1700" dirty="0"/>
              <a:t>ESNSurvey 2011</a:t>
            </a:r>
          </a:p>
          <a:p>
            <a:pPr marL="263525" lvl="1"/>
            <a:r>
              <a:rPr lang="es-ES" dirty="0">
                <a:solidFill>
                  <a:schemeClr val="bg1"/>
                </a:solidFill>
              </a:rPr>
              <a:t>Información general</a:t>
            </a:r>
          </a:p>
          <a:p>
            <a:pPr marL="263525" lvl="1"/>
            <a:r>
              <a:rPr lang="ca-ES" dirty="0" err="1">
                <a:solidFill>
                  <a:schemeClr val="bg1"/>
                </a:solidFill>
              </a:rPr>
              <a:t>Resultados</a:t>
            </a:r>
            <a:r>
              <a:rPr lang="ca-ES" dirty="0">
                <a:solidFill>
                  <a:schemeClr val="bg1"/>
                </a:solidFill>
              </a:rPr>
              <a:t> </a:t>
            </a:r>
            <a:r>
              <a:rPr lang="ca-ES" dirty="0" err="1">
                <a:solidFill>
                  <a:schemeClr val="bg1"/>
                </a:solidFill>
              </a:rPr>
              <a:t>seleccionados</a:t>
            </a:r>
            <a:endParaRPr lang="es-ES" dirty="0">
              <a:solidFill>
                <a:schemeClr val="bg1"/>
              </a:solidFill>
            </a:endParaRPr>
          </a:p>
          <a:p>
            <a:pPr marL="263525" lvl="1"/>
            <a:r>
              <a:rPr lang="es-ES" dirty="0">
                <a:solidFill>
                  <a:schemeClr val="bg1"/>
                </a:solidFill>
              </a:rPr>
              <a:t>Recomendaciones</a:t>
            </a:r>
          </a:p>
          <a:p>
            <a:r>
              <a:rPr lang="ca-ES" b="1" dirty="0" err="1" smtClean="0"/>
              <a:t>Futuro</a:t>
            </a:r>
            <a:endParaRPr lang="es-ES" b="1" dirty="0"/>
          </a:p>
        </p:txBody>
      </p:sp>
      <p:sp>
        <p:nvSpPr>
          <p:cNvPr id="5" name="Contenidor de peu de pàgina 4"/>
          <p:cNvSpPr>
            <a:spLocks noGrp="1"/>
          </p:cNvSpPr>
          <p:nvPr>
            <p:ph type="ftr" sz="quarter" idx="11"/>
          </p:nvPr>
        </p:nvSpPr>
        <p:spPr/>
        <p:txBody>
          <a:bodyPr/>
          <a:lstStyle/>
          <a:p>
            <a:r>
              <a:rPr lang="es-ES" dirty="0"/>
              <a:t>ESNSurvey 2011 | Jesús Escrivá, Representante Nacional ESN España | spain@esn.org</a:t>
            </a:r>
            <a:endParaRPr lang="sv-SE" dirty="0"/>
          </a:p>
        </p:txBody>
      </p:sp>
    </p:spTree>
    <p:extLst>
      <p:ext uri="{BB962C8B-B14F-4D97-AF65-F5344CB8AC3E}">
        <p14:creationId xmlns:p14="http://schemas.microsoft.com/office/powerpoint/2010/main" val="3735190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s-ES" dirty="0" smtClean="0"/>
              <a:t>Muchas gracias por su atención</a:t>
            </a:r>
            <a:endParaRPr lang="es-ES" dirty="0"/>
          </a:p>
        </p:txBody>
      </p:sp>
      <p:sp>
        <p:nvSpPr>
          <p:cNvPr id="2" name="Contenidor de text 1"/>
          <p:cNvSpPr>
            <a:spLocks noGrp="1"/>
          </p:cNvSpPr>
          <p:nvPr>
            <p:ph type="body" idx="1"/>
          </p:nvPr>
        </p:nvSpPr>
        <p:spPr/>
        <p:txBody>
          <a:bodyPr/>
          <a:lstStyle/>
          <a:p>
            <a:r>
              <a:rPr lang="ca-ES" dirty="0" err="1" smtClean="0"/>
              <a:t>Ruegos</a:t>
            </a:r>
            <a:r>
              <a:rPr lang="ca-ES" dirty="0" smtClean="0"/>
              <a:t> y </a:t>
            </a:r>
            <a:r>
              <a:rPr lang="ca-ES" dirty="0" err="1" smtClean="0"/>
              <a:t>preguntas</a:t>
            </a:r>
            <a:endParaRPr lang="es-ES" dirty="0"/>
          </a:p>
        </p:txBody>
      </p:sp>
    </p:spTree>
    <p:extLst>
      <p:ext uri="{BB962C8B-B14F-4D97-AF65-F5344CB8AC3E}">
        <p14:creationId xmlns:p14="http://schemas.microsoft.com/office/powerpoint/2010/main" val="7591927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Funcionamiento</a:t>
            </a:r>
            <a:endParaRPr lang="sv-SE" dirty="0"/>
          </a:p>
        </p:txBody>
      </p:sp>
      <p:graphicFrame>
        <p:nvGraphicFramePr>
          <p:cNvPr id="4" name="Contenidor de contingut 3"/>
          <p:cNvGraphicFramePr>
            <a:graphicFrameLocks noGrp="1"/>
          </p:cNvGraphicFramePr>
          <p:nvPr>
            <p:ph idx="1"/>
            <p:extLst>
              <p:ext uri="{D42A27DB-BD31-4B8C-83A1-F6EECF244321}">
                <p14:modId xmlns:p14="http://schemas.microsoft.com/office/powerpoint/2010/main" val="4134774094"/>
              </p:ext>
            </p:extLst>
          </p:nvPr>
        </p:nvGraphicFramePr>
        <p:xfrm>
          <a:off x="457200" y="3597275"/>
          <a:ext cx="3810000" cy="2879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3"/>
          <p:cNvSpPr>
            <a:spLocks noGrp="1"/>
          </p:cNvSpPr>
          <p:nvPr>
            <p:ph type="ftr" sz="quarter" idx="11"/>
          </p:nvPr>
        </p:nvSpPr>
        <p:spPr/>
        <p:txBody>
          <a:bodyPr/>
          <a:lstStyle/>
          <a:p>
            <a:r>
              <a:rPr lang="es-ES" dirty="0" smtClean="0"/>
              <a:t>ESNSurvey 2011 | Jesús Escrivá, Representante Nacional ESN España | spain@esn.org</a:t>
            </a:r>
            <a:endParaRPr lang="sv-SE" dirty="0"/>
          </a:p>
        </p:txBody>
      </p:sp>
      <p:graphicFrame>
        <p:nvGraphicFramePr>
          <p:cNvPr id="8" name="Contenidor de contingut 3"/>
          <p:cNvGraphicFramePr>
            <a:graphicFrameLocks/>
          </p:cNvGraphicFramePr>
          <p:nvPr>
            <p:extLst>
              <p:ext uri="{D42A27DB-BD31-4B8C-83A1-F6EECF244321}">
                <p14:modId xmlns:p14="http://schemas.microsoft.com/office/powerpoint/2010/main" val="195477603"/>
              </p:ext>
            </p:extLst>
          </p:nvPr>
        </p:nvGraphicFramePr>
        <p:xfrm>
          <a:off x="457200" y="1341439"/>
          <a:ext cx="8362950" cy="208756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9"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l="36630" t="24775" r="17874" b="7502"/>
          <a:stretch/>
        </p:blipFill>
        <p:spPr bwMode="auto">
          <a:xfrm>
            <a:off x="4876800" y="3540891"/>
            <a:ext cx="3701091" cy="293610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67438" y="5065419"/>
            <a:ext cx="404962" cy="446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96592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ol 6"/>
          <p:cNvSpPr>
            <a:spLocks noGrp="1"/>
          </p:cNvSpPr>
          <p:nvPr>
            <p:ph type="title"/>
          </p:nvPr>
        </p:nvSpPr>
        <p:spPr/>
        <p:txBody>
          <a:bodyPr/>
          <a:lstStyle/>
          <a:p>
            <a:r>
              <a:rPr lang="ca-ES" dirty="0" err="1" smtClean="0"/>
              <a:t>Nuestros</a:t>
            </a:r>
            <a:r>
              <a:rPr lang="ca-ES" dirty="0" smtClean="0"/>
              <a:t> </a:t>
            </a:r>
            <a:r>
              <a:rPr lang="ca-ES" dirty="0" err="1" smtClean="0"/>
              <a:t>proyectos</a:t>
            </a:r>
            <a:endParaRPr lang="es-ES" dirty="0"/>
          </a:p>
        </p:txBody>
      </p:sp>
      <p:sp>
        <p:nvSpPr>
          <p:cNvPr id="8" name="Contenidor de text 7"/>
          <p:cNvSpPr>
            <a:spLocks noGrp="1"/>
          </p:cNvSpPr>
          <p:nvPr>
            <p:ph type="body" idx="1"/>
          </p:nvPr>
        </p:nvSpPr>
        <p:spPr/>
        <p:txBody>
          <a:bodyPr/>
          <a:lstStyle/>
          <a:p>
            <a:endParaRPr lang="es-ES"/>
          </a:p>
        </p:txBody>
      </p:sp>
      <p:sp>
        <p:nvSpPr>
          <p:cNvPr id="4" name="Contenidor de peu de pàgina 3"/>
          <p:cNvSpPr>
            <a:spLocks noGrp="1"/>
          </p:cNvSpPr>
          <p:nvPr>
            <p:ph type="ftr" sz="quarter" idx="11"/>
          </p:nvPr>
        </p:nvSpPr>
        <p:spPr/>
        <p:txBody>
          <a:bodyPr/>
          <a:lstStyle/>
          <a:p>
            <a:r>
              <a:rPr lang="es-ES" dirty="0"/>
              <a:t>ESNSurvey 2011 | Jesús Escrivá, Representante Nacional ESN España | spain@esn.org</a:t>
            </a:r>
            <a:endParaRPr lang="sv-SE" dirty="0"/>
          </a:p>
        </p:txBody>
      </p:sp>
    </p:spTree>
    <p:extLst>
      <p:ext uri="{BB962C8B-B14F-4D97-AF65-F5344CB8AC3E}">
        <p14:creationId xmlns:p14="http://schemas.microsoft.com/office/powerpoint/2010/main" val="4101007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PRIME</a:t>
            </a:r>
            <a:endParaRPr lang="sv-SE" dirty="0"/>
          </a:p>
        </p:txBody>
      </p:sp>
      <p:sp>
        <p:nvSpPr>
          <p:cNvPr id="4" name="Contenidor de text 3"/>
          <p:cNvSpPr>
            <a:spLocks noGrp="1"/>
          </p:cNvSpPr>
          <p:nvPr>
            <p:ph type="body" sz="half" idx="2"/>
          </p:nvPr>
        </p:nvSpPr>
        <p:spPr/>
        <p:txBody>
          <a:bodyPr/>
          <a:lstStyle/>
          <a:p>
            <a:r>
              <a:rPr lang="sv-SE" sz="1700" b="1" dirty="0"/>
              <a:t>PRIME</a:t>
            </a:r>
          </a:p>
          <a:p>
            <a:r>
              <a:rPr lang="sv-SE" sz="1700" dirty="0" smtClean="0"/>
              <a:t>ExchangeAbility</a:t>
            </a:r>
            <a:endParaRPr lang="sv-SE" sz="1700" dirty="0"/>
          </a:p>
          <a:p>
            <a:r>
              <a:rPr lang="sv-SE" sz="1700" dirty="0"/>
              <a:t>SocialErasmus</a:t>
            </a:r>
          </a:p>
          <a:p>
            <a:r>
              <a:rPr lang="sv-SE" sz="1700" dirty="0"/>
              <a:t>Erasmus in Schools</a:t>
            </a:r>
          </a:p>
          <a:p>
            <a:r>
              <a:rPr lang="sv-SE" sz="1700" dirty="0"/>
              <a:t>ESN </a:t>
            </a:r>
            <a:r>
              <a:rPr lang="sv-SE" sz="1700" dirty="0" smtClean="0"/>
              <a:t>Cards</a:t>
            </a:r>
          </a:p>
          <a:p>
            <a:r>
              <a:rPr lang="sv-SE" sz="1700" dirty="0" smtClean="0"/>
              <a:t>Welcome Days</a:t>
            </a:r>
            <a:endParaRPr lang="sv-SE" sz="1700" dirty="0"/>
          </a:p>
          <a:p>
            <a:endParaRPr lang="es-ES" dirty="0"/>
          </a:p>
        </p:txBody>
      </p:sp>
      <p:sp>
        <p:nvSpPr>
          <p:cNvPr id="6" name="Footer Placeholder 3"/>
          <p:cNvSpPr>
            <a:spLocks noGrp="1"/>
          </p:cNvSpPr>
          <p:nvPr>
            <p:ph type="ftr" sz="quarter" idx="11"/>
          </p:nvPr>
        </p:nvSpPr>
        <p:spPr/>
        <p:txBody>
          <a:bodyPr/>
          <a:lstStyle/>
          <a:p>
            <a:r>
              <a:rPr lang="es-ES" dirty="0" smtClean="0"/>
              <a:t>ESNSurvey 2011 | Jesús Escrivá, Representante Nacional ESN España | spain@esn.org</a:t>
            </a:r>
            <a:endParaRPr lang="sv-SE" dirty="0"/>
          </a:p>
        </p:txBody>
      </p:sp>
      <p:pic>
        <p:nvPicPr>
          <p:cNvPr id="7"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999" y="2971800"/>
            <a:ext cx="2453659" cy="3505546"/>
          </a:xfrm>
          <a:prstGeom prst="rect">
            <a:avLst/>
          </a:prstGeom>
          <a:ln>
            <a:solidFill>
              <a:schemeClr val="tx1"/>
            </a:solidFill>
          </a:ln>
        </p:spPr>
      </p:pic>
      <p:sp>
        <p:nvSpPr>
          <p:cNvPr id="8" name="Content Placeholder 2"/>
          <p:cNvSpPr>
            <a:spLocks noGrp="1"/>
          </p:cNvSpPr>
          <p:nvPr>
            <p:ph idx="1"/>
          </p:nvPr>
        </p:nvSpPr>
        <p:spPr>
          <a:xfrm>
            <a:off x="2514600" y="1340768"/>
            <a:ext cx="6305872" cy="4679032"/>
          </a:xfrm>
        </p:spPr>
        <p:txBody>
          <a:bodyPr>
            <a:normAutofit/>
          </a:bodyPr>
          <a:lstStyle/>
          <a:p>
            <a:r>
              <a:rPr lang="sv-SE" sz="2000" dirty="0" smtClean="0"/>
              <a:t>Problems of Recognition in Making Erasmus</a:t>
            </a:r>
          </a:p>
          <a:p>
            <a:r>
              <a:rPr lang="sv-SE" sz="2000" dirty="0" smtClean="0"/>
              <a:t>Proyecto de investigación europeo financiado por la Comisión Europea</a:t>
            </a:r>
          </a:p>
          <a:p>
            <a:r>
              <a:rPr lang="sv-SE" sz="2000" dirty="0" smtClean="0"/>
              <a:t>Realizado en 2009 y 2010</a:t>
            </a:r>
          </a:p>
          <a:p>
            <a:pPr lvl="1"/>
            <a:r>
              <a:rPr lang="sv-SE" sz="1800" dirty="0" smtClean="0"/>
              <a:t>Estudiantes, instituciones de educación superior (HEI) y agencias nacionales</a:t>
            </a:r>
          </a:p>
          <a:p>
            <a:pPr lvl="1"/>
            <a:r>
              <a:rPr lang="sv-SE" sz="1800" dirty="0" smtClean="0"/>
              <a:t>Más de 9.000 respuestas de estudiantes, 300 HEIs y 16 ANs.</a:t>
            </a:r>
          </a:p>
          <a:p>
            <a:pPr lvl="1"/>
            <a:r>
              <a:rPr lang="sv-SE" sz="1800" dirty="0" smtClean="0"/>
              <a:t>Nueva edición prevista para 2013</a:t>
            </a:r>
          </a:p>
          <a:p>
            <a:pPr lvl="1"/>
            <a:endParaRPr lang="sv-SE" sz="1800" dirty="0" smtClean="0"/>
          </a:p>
          <a:p>
            <a:pPr marL="800100"/>
            <a:r>
              <a:rPr lang="sv-SE" sz="2000" dirty="0" smtClean="0"/>
              <a:t>Resultado clave</a:t>
            </a:r>
          </a:p>
          <a:p>
            <a:pPr marL="800100" lvl="1" indent="-342900"/>
            <a:r>
              <a:rPr lang="sv-SE" sz="1900" dirty="0" smtClean="0"/>
              <a:t>Sólo el 73% de los estudiantes Erasmus obtienen el reconomiento total de sus estudios en el extranjero.</a:t>
            </a:r>
          </a:p>
          <a:p>
            <a:endParaRPr lang="sv-SE" dirty="0"/>
          </a:p>
        </p:txBody>
      </p:sp>
    </p:spTree>
    <p:extLst>
      <p:ext uri="{BB962C8B-B14F-4D97-AF65-F5344CB8AC3E}">
        <p14:creationId xmlns:p14="http://schemas.microsoft.com/office/powerpoint/2010/main" val="88970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z="4000" smtClean="0"/>
              <a:t>ExchangeAbility</a:t>
            </a:r>
            <a:endParaRPr lang="sv-SE" dirty="0"/>
          </a:p>
        </p:txBody>
      </p:sp>
      <p:sp>
        <p:nvSpPr>
          <p:cNvPr id="4" name="Contenidor de text 3"/>
          <p:cNvSpPr>
            <a:spLocks noGrp="1"/>
          </p:cNvSpPr>
          <p:nvPr>
            <p:ph type="body" sz="half" idx="2"/>
          </p:nvPr>
        </p:nvSpPr>
        <p:spPr/>
        <p:txBody>
          <a:bodyPr/>
          <a:lstStyle/>
          <a:p>
            <a:r>
              <a:rPr lang="sv-SE" sz="1700" dirty="0" smtClean="0"/>
              <a:t>PRIME</a:t>
            </a:r>
          </a:p>
          <a:p>
            <a:r>
              <a:rPr lang="sv-SE" sz="1700" b="1" dirty="0" smtClean="0"/>
              <a:t>ExchangeAbility</a:t>
            </a:r>
          </a:p>
          <a:p>
            <a:r>
              <a:rPr lang="sv-SE" sz="1700" dirty="0" smtClean="0"/>
              <a:t>SocialErasmus</a:t>
            </a:r>
          </a:p>
          <a:p>
            <a:r>
              <a:rPr lang="sv-SE" sz="1700" dirty="0" smtClean="0"/>
              <a:t>Erasmus in Schools</a:t>
            </a:r>
          </a:p>
          <a:p>
            <a:r>
              <a:rPr lang="sv-SE" sz="1700" dirty="0" smtClean="0"/>
              <a:t>ESN Cards</a:t>
            </a:r>
          </a:p>
          <a:p>
            <a:r>
              <a:rPr lang="sv-SE" sz="1700" dirty="0" smtClean="0"/>
              <a:t>Welcome Days</a:t>
            </a:r>
          </a:p>
          <a:p>
            <a:endParaRPr lang="es-ES" dirty="0"/>
          </a:p>
        </p:txBody>
      </p:sp>
      <p:sp>
        <p:nvSpPr>
          <p:cNvPr id="6"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sp>
        <p:nvSpPr>
          <p:cNvPr id="8" name="Content Placeholder 2"/>
          <p:cNvSpPr>
            <a:spLocks noGrp="1"/>
          </p:cNvSpPr>
          <p:nvPr>
            <p:ph idx="1"/>
          </p:nvPr>
        </p:nvSpPr>
        <p:spPr>
          <a:xfrm>
            <a:off x="2514600" y="1340768"/>
            <a:ext cx="6305872" cy="4679032"/>
          </a:xfrm>
        </p:spPr>
        <p:txBody>
          <a:bodyPr>
            <a:noAutofit/>
          </a:bodyPr>
          <a:lstStyle/>
          <a:p>
            <a:r>
              <a:rPr lang="sv-SE" sz="2400" dirty="0" smtClean="0"/>
              <a:t>ExchangeAbility es un proyecto cuyo objetivo es integrar a jóvenes con necesidades especiales durante su periódico académico en el </a:t>
            </a:r>
            <a:r>
              <a:rPr lang="sv-SE" sz="2400" dirty="0" smtClean="0"/>
              <a:t>extranjero</a:t>
            </a:r>
            <a:r>
              <a:rPr lang="sv-SE" sz="2400" dirty="0" smtClean="0"/>
              <a:t>.</a:t>
            </a:r>
          </a:p>
          <a:p>
            <a:r>
              <a:rPr lang="sv-SE" sz="2400" dirty="0" smtClean="0"/>
              <a:t>Objetivos internacionales</a:t>
            </a:r>
          </a:p>
          <a:p>
            <a:pPr lvl="1"/>
            <a:r>
              <a:rPr lang="sv-SE" sz="2000" dirty="0" smtClean="0"/>
              <a:t>A corto plazo: transformar ESN en una asociación que también ofrezca actividades accesibles para estudiantes con discapacidades</a:t>
            </a:r>
          </a:p>
          <a:p>
            <a:pPr lvl="1"/>
            <a:r>
              <a:rPr lang="sv-SE" sz="2000" dirty="0" smtClean="0"/>
              <a:t>A largo plazo: fomentar un número creciente de intercambios académicos de estudiantes discapacitados, creando mejores condiciones para sus estancias.</a:t>
            </a:r>
          </a:p>
          <a:p>
            <a:r>
              <a:rPr lang="sv-SE" sz="2400" dirty="0" smtClean="0"/>
              <a:t>En España: </a:t>
            </a:r>
            <a:r>
              <a:rPr lang="es-ES" sz="2400" dirty="0" smtClean="0"/>
              <a:t>“</a:t>
            </a:r>
            <a:r>
              <a:rPr lang="sv-SE" sz="2400" dirty="0" smtClean="0"/>
              <a:t>La accesibilidad en las universidades españolas”</a:t>
            </a:r>
          </a:p>
        </p:txBody>
      </p:sp>
      <p:pic>
        <p:nvPicPr>
          <p:cNvPr id="9" name="Picture 5" descr="_original.png"/>
          <p:cNvPicPr>
            <a:picLocks noChangeAspect="1"/>
          </p:cNvPicPr>
          <p:nvPr/>
        </p:nvPicPr>
        <p:blipFill>
          <a:blip r:embed="rId3" cstate="print"/>
          <a:srcRect/>
          <a:stretch>
            <a:fillRect/>
          </a:stretch>
        </p:blipFill>
        <p:spPr bwMode="auto">
          <a:xfrm>
            <a:off x="152400" y="3962400"/>
            <a:ext cx="2652554" cy="754380"/>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1226683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SocialErasmus</a:t>
            </a:r>
            <a:endParaRPr lang="sv-SE" dirty="0"/>
          </a:p>
        </p:txBody>
      </p:sp>
      <p:sp>
        <p:nvSpPr>
          <p:cNvPr id="3" name="Content Placeholder 2"/>
          <p:cNvSpPr>
            <a:spLocks noGrp="1"/>
          </p:cNvSpPr>
          <p:nvPr>
            <p:ph idx="1"/>
          </p:nvPr>
        </p:nvSpPr>
        <p:spPr/>
        <p:txBody>
          <a:bodyPr>
            <a:noAutofit/>
          </a:bodyPr>
          <a:lstStyle/>
          <a:p>
            <a:r>
              <a:rPr lang="sv-SE" sz="2400" dirty="0" smtClean="0"/>
              <a:t>Proyecto estrella de ESN en 2012</a:t>
            </a:r>
          </a:p>
          <a:p>
            <a:pPr lvl="1"/>
            <a:r>
              <a:rPr lang="sv-SE" sz="2000" dirty="0" smtClean="0"/>
              <a:t>Ganador del </a:t>
            </a:r>
            <a:r>
              <a:rPr lang="sv-SE" sz="2000" dirty="0" smtClean="0">
                <a:hlinkClick r:id="rId3"/>
              </a:rPr>
              <a:t>EESC Civil Society Prize</a:t>
            </a:r>
            <a:endParaRPr lang="sv-SE" sz="2000" dirty="0" smtClean="0"/>
          </a:p>
          <a:p>
            <a:r>
              <a:rPr lang="sv-SE" sz="2400" dirty="0" smtClean="0"/>
              <a:t>Objetivos del proyecto</a:t>
            </a:r>
          </a:p>
          <a:p>
            <a:pPr lvl="1"/>
            <a:r>
              <a:rPr lang="sv-SE" sz="2000" dirty="0" smtClean="0"/>
              <a:t>Dar a los estudiantes internacionales la oportunidad de contribuir a su comunidad de acogida mediante actividades voluntarias dentro de tres pilares</a:t>
            </a:r>
          </a:p>
          <a:p>
            <a:r>
              <a:rPr lang="sv-SE" sz="2400" dirty="0" smtClean="0"/>
              <a:t>Tres pilares</a:t>
            </a:r>
          </a:p>
          <a:p>
            <a:pPr lvl="1"/>
            <a:r>
              <a:rPr lang="sv-SE" sz="2000" dirty="0" smtClean="0"/>
              <a:t>Educación</a:t>
            </a:r>
          </a:p>
          <a:p>
            <a:pPr lvl="1"/>
            <a:r>
              <a:rPr lang="sv-SE" sz="2000" dirty="0" smtClean="0"/>
              <a:t>Medio ambiente</a:t>
            </a:r>
          </a:p>
          <a:p>
            <a:pPr lvl="1"/>
            <a:r>
              <a:rPr lang="sv-SE" sz="2000" dirty="0" smtClean="0"/>
              <a:t>Beneficiencia</a:t>
            </a:r>
            <a:br>
              <a:rPr lang="sv-SE" sz="2000" dirty="0" smtClean="0"/>
            </a:br>
            <a:r>
              <a:rPr lang="sv-SE" sz="2000" dirty="0" smtClean="0"/>
              <a:t/>
            </a:r>
            <a:br>
              <a:rPr lang="sv-SE" sz="2000" dirty="0" smtClean="0"/>
            </a:br>
            <a:r>
              <a:rPr lang="sv-SE" sz="2000" dirty="0" smtClean="0"/>
              <a:t/>
            </a:r>
            <a:br>
              <a:rPr lang="sv-SE" sz="2000" dirty="0" smtClean="0"/>
            </a:br>
            <a:endParaRPr lang="sv-SE" sz="2000" dirty="0" smtClean="0"/>
          </a:p>
        </p:txBody>
      </p:sp>
      <p:sp>
        <p:nvSpPr>
          <p:cNvPr id="13" name="Contenidor de text 12"/>
          <p:cNvSpPr>
            <a:spLocks noGrp="1"/>
          </p:cNvSpPr>
          <p:nvPr>
            <p:ph type="body" sz="half" idx="2"/>
          </p:nvPr>
        </p:nvSpPr>
        <p:spPr/>
        <p:txBody>
          <a:bodyPr/>
          <a:lstStyle/>
          <a:p>
            <a:r>
              <a:rPr lang="sv-SE" sz="1700" dirty="0"/>
              <a:t>PRIME</a:t>
            </a:r>
          </a:p>
          <a:p>
            <a:r>
              <a:rPr lang="sv-SE" sz="1700" dirty="0"/>
              <a:t>ExchangeAbility</a:t>
            </a:r>
          </a:p>
          <a:p>
            <a:r>
              <a:rPr lang="sv-SE" sz="1700" b="1" dirty="0"/>
              <a:t>SocialErasmus</a:t>
            </a:r>
          </a:p>
          <a:p>
            <a:r>
              <a:rPr lang="sv-SE" sz="1700" dirty="0"/>
              <a:t>Erasmus in Schools</a:t>
            </a:r>
          </a:p>
          <a:p>
            <a:r>
              <a:rPr lang="sv-SE" sz="1700" dirty="0"/>
              <a:t>ESN Cards</a:t>
            </a:r>
          </a:p>
          <a:p>
            <a:r>
              <a:rPr lang="sv-SE" sz="1700" dirty="0"/>
              <a:t>Welcome Days</a:t>
            </a:r>
          </a:p>
          <a:p>
            <a:endParaRPr lang="es-ES" dirty="0"/>
          </a:p>
        </p:txBody>
      </p:sp>
      <p:sp>
        <p:nvSpPr>
          <p:cNvPr id="7" name="Footer Placeholder 3"/>
          <p:cNvSpPr>
            <a:spLocks noGrp="1"/>
          </p:cNvSpPr>
          <p:nvPr>
            <p:ph type="ftr" sz="quarter" idx="11"/>
          </p:nvPr>
        </p:nvSpPr>
        <p:spPr/>
        <p:txBody>
          <a:bodyPr/>
          <a:lstStyle/>
          <a:p>
            <a:r>
              <a:rPr lang="es-ES" smtClean="0"/>
              <a:t>ESNSurvey 2011 | Jesús Escrivá, Representante Nacional ESN España | spain@esn.org</a:t>
            </a:r>
            <a:endParaRPr lang="sv-SE" dirty="0"/>
          </a:p>
        </p:txBody>
      </p:sp>
      <p:pic>
        <p:nvPicPr>
          <p:cNvPr id="5" name="Picture 4" descr="logo 2a.jpg"/>
          <p:cNvPicPr>
            <a:picLocks noChangeAspect="1"/>
          </p:cNvPicPr>
          <p:nvPr/>
        </p:nvPicPr>
        <p:blipFill>
          <a:blip r:embed="rId4" cstate="print"/>
          <a:srcRect t="3646"/>
          <a:stretch>
            <a:fillRect/>
          </a:stretch>
        </p:blipFill>
        <p:spPr>
          <a:xfrm>
            <a:off x="7391400" y="152400"/>
            <a:ext cx="1374438" cy="1297302"/>
          </a:xfrm>
          <a:prstGeom prst="roundRect">
            <a:avLst>
              <a:gd name="adj" fmla="val 8594"/>
            </a:avLst>
          </a:prstGeom>
          <a:solidFill>
            <a:srgbClr val="FFFFFF">
              <a:shade val="85000"/>
            </a:srgbClr>
          </a:solidFill>
          <a:ln>
            <a:solidFill>
              <a:schemeClr val="tx1"/>
            </a:solidFill>
          </a:ln>
          <a:effectLst>
            <a:reflection blurRad="12700" stA="38000" endPos="28000" dist="5000" dir="5400000" sy="-100000" algn="bl" rotWithShape="0"/>
          </a:effectLst>
        </p:spPr>
      </p:pic>
      <p:pic>
        <p:nvPicPr>
          <p:cNvPr id="9" name="Picture 8" descr="SE.jpg"/>
          <p:cNvPicPr>
            <a:picLocks noChangeAspect="1"/>
          </p:cNvPicPr>
          <p:nvPr/>
        </p:nvPicPr>
        <p:blipFill>
          <a:blip r:embed="rId5" cstate="print"/>
          <a:stretch>
            <a:fillRect/>
          </a:stretch>
        </p:blipFill>
        <p:spPr>
          <a:xfrm>
            <a:off x="5146964" y="4038600"/>
            <a:ext cx="3611947" cy="2399687"/>
          </a:xfrm>
          <a:prstGeom prst="rect">
            <a:avLst/>
          </a:prstGeom>
          <a:ln>
            <a:noFill/>
          </a:ln>
          <a:effectLst>
            <a:softEdge rad="112500"/>
          </a:effectLst>
        </p:spPr>
      </p:pic>
    </p:spTree>
    <p:extLst>
      <p:ext uri="{BB962C8B-B14F-4D97-AF65-F5344CB8AC3E}">
        <p14:creationId xmlns:p14="http://schemas.microsoft.com/office/powerpoint/2010/main" val="8694040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Erasmus in Schools</a:t>
            </a:r>
            <a:endParaRPr lang="sv-SE" dirty="0"/>
          </a:p>
        </p:txBody>
      </p:sp>
      <p:sp>
        <p:nvSpPr>
          <p:cNvPr id="3" name="Content Placeholder 2"/>
          <p:cNvSpPr>
            <a:spLocks noGrp="1"/>
          </p:cNvSpPr>
          <p:nvPr>
            <p:ph idx="1"/>
          </p:nvPr>
        </p:nvSpPr>
        <p:spPr/>
        <p:txBody>
          <a:bodyPr>
            <a:normAutofit/>
          </a:bodyPr>
          <a:lstStyle/>
          <a:p>
            <a:pPr lvl="0">
              <a:defRPr/>
            </a:pPr>
            <a:r>
              <a:rPr lang="sv-SE" sz="2400" dirty="0" smtClean="0"/>
              <a:t>Proyecto estrella en 2013</a:t>
            </a:r>
          </a:p>
          <a:p>
            <a:pPr lvl="0">
              <a:defRPr/>
            </a:pPr>
            <a:r>
              <a:rPr lang="sv-SE" sz="2400" dirty="0" smtClean="0"/>
              <a:t>Los estudiantes internacionales se convierten en profesores invitados en las escuelas de las comunidades de acogida</a:t>
            </a:r>
          </a:p>
          <a:p>
            <a:pPr lvl="1"/>
            <a:r>
              <a:rPr lang="sv-SE" sz="2200" dirty="0" smtClean="0"/>
              <a:t>Acerca nuevas culturas e idiomas a los escolares</a:t>
            </a:r>
          </a:p>
          <a:p>
            <a:pPr lvl="1"/>
            <a:r>
              <a:rPr lang="sv-SE" sz="2200" dirty="0" smtClean="0"/>
              <a:t>Incentiva el interés por la educación universitaria internacional</a:t>
            </a:r>
          </a:p>
          <a:p>
            <a:pPr>
              <a:buFont typeface="Arial" pitchFamily="34" charset="0"/>
              <a:buChar char="•"/>
            </a:pPr>
            <a:endParaRPr lang="sv-SE" dirty="0" smtClean="0"/>
          </a:p>
        </p:txBody>
      </p:sp>
      <p:sp>
        <p:nvSpPr>
          <p:cNvPr id="8" name="Contenidor de text 7"/>
          <p:cNvSpPr>
            <a:spLocks noGrp="1"/>
          </p:cNvSpPr>
          <p:nvPr>
            <p:ph type="body" sz="half" idx="2"/>
          </p:nvPr>
        </p:nvSpPr>
        <p:spPr/>
        <p:txBody>
          <a:bodyPr/>
          <a:lstStyle/>
          <a:p>
            <a:r>
              <a:rPr lang="sv-SE" sz="1700" dirty="0"/>
              <a:t>PRIME</a:t>
            </a:r>
          </a:p>
          <a:p>
            <a:r>
              <a:rPr lang="sv-SE" sz="1700" dirty="0"/>
              <a:t>ExchangeAbility</a:t>
            </a:r>
          </a:p>
          <a:p>
            <a:r>
              <a:rPr lang="sv-SE" sz="1700" dirty="0"/>
              <a:t>SocialErasmus</a:t>
            </a:r>
          </a:p>
          <a:p>
            <a:r>
              <a:rPr lang="sv-SE" sz="1700" b="1" dirty="0"/>
              <a:t>Erasmus in Schools</a:t>
            </a:r>
          </a:p>
          <a:p>
            <a:r>
              <a:rPr lang="sv-SE" sz="1700" dirty="0"/>
              <a:t>ESN Cards</a:t>
            </a:r>
          </a:p>
          <a:p>
            <a:r>
              <a:rPr lang="ca-ES" sz="1700" dirty="0" err="1" smtClean="0"/>
              <a:t>Welcome</a:t>
            </a:r>
            <a:r>
              <a:rPr lang="ca-ES" sz="1700" dirty="0" smtClean="0"/>
              <a:t> </a:t>
            </a:r>
            <a:r>
              <a:rPr lang="ca-ES" sz="1700" dirty="0" err="1" smtClean="0"/>
              <a:t>Days</a:t>
            </a:r>
            <a:endParaRPr lang="es-ES" sz="1700" dirty="0"/>
          </a:p>
        </p:txBody>
      </p:sp>
      <p:sp>
        <p:nvSpPr>
          <p:cNvPr id="4" name="Footer Placeholder 3"/>
          <p:cNvSpPr>
            <a:spLocks noGrp="1"/>
          </p:cNvSpPr>
          <p:nvPr>
            <p:ph type="ftr" sz="quarter" idx="11"/>
          </p:nvPr>
        </p:nvSpPr>
        <p:spPr/>
        <p:txBody>
          <a:bodyPr/>
          <a:lstStyle/>
          <a:p>
            <a:r>
              <a:rPr lang="es-ES" dirty="0" smtClean="0"/>
              <a:t>ESNSurvey 2011 | Jesús Escrivá, Representante Nacional ESN España | spain@esn.org</a:t>
            </a:r>
            <a:endParaRPr lang="sv-SE" dirty="0"/>
          </a:p>
        </p:txBody>
      </p:sp>
      <p:pic>
        <p:nvPicPr>
          <p:cNvPr id="5" name="Picture 4" descr="301802_10150881912912451_867406182_n.jpg"/>
          <p:cNvPicPr>
            <a:picLocks noChangeAspect="1"/>
          </p:cNvPicPr>
          <p:nvPr/>
        </p:nvPicPr>
        <p:blipFill>
          <a:blip r:embed="rId3" cstate="print"/>
          <a:srcRect t="6173"/>
          <a:stretch>
            <a:fillRect/>
          </a:stretch>
        </p:blipFill>
        <p:spPr>
          <a:xfrm>
            <a:off x="4744452" y="3810000"/>
            <a:ext cx="3789948" cy="2667000"/>
          </a:xfrm>
          <a:prstGeom prst="rect">
            <a:avLst/>
          </a:prstGeom>
          <a:ln>
            <a:noFill/>
          </a:ln>
          <a:effectLst>
            <a:softEdge rad="112500"/>
          </a:effectLst>
        </p:spPr>
      </p:pic>
    </p:spTree>
    <p:extLst>
      <p:ext uri="{BB962C8B-B14F-4D97-AF65-F5344CB8AC3E}">
        <p14:creationId xmlns:p14="http://schemas.microsoft.com/office/powerpoint/2010/main" val="28211298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ESN Card</a:t>
            </a:r>
            <a:endParaRPr lang="sv-SE" dirty="0"/>
          </a:p>
        </p:txBody>
      </p:sp>
      <p:sp>
        <p:nvSpPr>
          <p:cNvPr id="3" name="Content Placeholder 2"/>
          <p:cNvSpPr>
            <a:spLocks noGrp="1"/>
          </p:cNvSpPr>
          <p:nvPr>
            <p:ph idx="1"/>
          </p:nvPr>
        </p:nvSpPr>
        <p:spPr/>
        <p:txBody>
          <a:bodyPr>
            <a:normAutofit/>
          </a:bodyPr>
          <a:lstStyle/>
          <a:p>
            <a:r>
              <a:rPr lang="sv-SE" sz="2400" dirty="0" smtClean="0"/>
              <a:t>Membresía</a:t>
            </a:r>
          </a:p>
          <a:p>
            <a:r>
              <a:rPr lang="sv-SE" sz="2400" dirty="0" smtClean="0"/>
              <a:t>Más de 100.000 ESNCards en 2011</a:t>
            </a:r>
          </a:p>
          <a:p>
            <a:r>
              <a:rPr lang="sv-SE" sz="2400" dirty="0" smtClean="0"/>
              <a:t>Ofrece descuentos para estudiantes internacionales</a:t>
            </a:r>
          </a:p>
          <a:p>
            <a:r>
              <a:rPr lang="sv-SE" sz="2400" dirty="0" smtClean="0"/>
              <a:t>Más información: www.esncard.org</a:t>
            </a:r>
            <a:endParaRPr lang="sv-SE" sz="2400" dirty="0"/>
          </a:p>
        </p:txBody>
      </p:sp>
      <p:sp>
        <p:nvSpPr>
          <p:cNvPr id="4" name="Contenidor de text 3"/>
          <p:cNvSpPr>
            <a:spLocks noGrp="1"/>
          </p:cNvSpPr>
          <p:nvPr>
            <p:ph type="body" sz="half" idx="2"/>
          </p:nvPr>
        </p:nvSpPr>
        <p:spPr/>
        <p:txBody>
          <a:bodyPr>
            <a:normAutofit/>
          </a:bodyPr>
          <a:lstStyle/>
          <a:p>
            <a:r>
              <a:rPr lang="sv-SE" sz="1700" dirty="0"/>
              <a:t>PRIME</a:t>
            </a:r>
          </a:p>
          <a:p>
            <a:r>
              <a:rPr lang="sv-SE" sz="1700" dirty="0"/>
              <a:t>ExchangeAbility</a:t>
            </a:r>
          </a:p>
          <a:p>
            <a:r>
              <a:rPr lang="sv-SE" sz="1700" dirty="0"/>
              <a:t>SocialErasmus</a:t>
            </a:r>
          </a:p>
          <a:p>
            <a:r>
              <a:rPr lang="sv-SE" sz="1700" dirty="0"/>
              <a:t>Erasmus in Schools</a:t>
            </a:r>
          </a:p>
          <a:p>
            <a:r>
              <a:rPr lang="sv-SE" sz="1700" b="1" dirty="0"/>
              <a:t>ESN </a:t>
            </a:r>
            <a:r>
              <a:rPr lang="sv-SE" sz="1700" b="1" dirty="0" smtClean="0"/>
              <a:t>Cards</a:t>
            </a:r>
          </a:p>
          <a:p>
            <a:r>
              <a:rPr lang="sv-SE" sz="1700" dirty="0" smtClean="0"/>
              <a:t>Welcome Days</a:t>
            </a:r>
            <a:endParaRPr lang="sv-SE" sz="1700" dirty="0"/>
          </a:p>
          <a:p>
            <a:endParaRPr lang="es-ES" sz="1700" dirty="0"/>
          </a:p>
        </p:txBody>
      </p:sp>
      <p:sp>
        <p:nvSpPr>
          <p:cNvPr id="7" name="Footer Placeholder 3"/>
          <p:cNvSpPr>
            <a:spLocks noGrp="1"/>
          </p:cNvSpPr>
          <p:nvPr>
            <p:ph type="ftr" sz="quarter" idx="11"/>
          </p:nvPr>
        </p:nvSpPr>
        <p:spPr/>
        <p:txBody>
          <a:bodyPr/>
          <a:lstStyle/>
          <a:p>
            <a:r>
              <a:rPr lang="es-ES" dirty="0" smtClean="0"/>
              <a:t>ESNSurvey 2011 | Jesús Escrivá, Representante Nacional ESN España | spain@esn.org</a:t>
            </a:r>
            <a:endParaRPr lang="sv-SE" dirty="0"/>
          </a:p>
        </p:txBody>
      </p:sp>
      <p:pic>
        <p:nvPicPr>
          <p:cNvPr id="5" name="Picture 1"/>
          <p:cNvPicPr>
            <a:picLocks noChangeAspect="1"/>
          </p:cNvPicPr>
          <p:nvPr/>
        </p:nvPicPr>
        <p:blipFill>
          <a:blip r:embed="rId3" cstate="print"/>
          <a:srcRect/>
          <a:stretch>
            <a:fillRect/>
          </a:stretch>
        </p:blipFill>
        <p:spPr bwMode="auto">
          <a:xfrm>
            <a:off x="6778523" y="173182"/>
            <a:ext cx="1908277" cy="120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p:cNvPicPr>
            <a:picLocks noChangeAspect="1"/>
          </p:cNvPicPr>
          <p:nvPr/>
        </p:nvPicPr>
        <p:blipFill>
          <a:blip r:embed="rId4" cstate="print"/>
          <a:srcRect t="12965" r="1360" b="35632"/>
          <a:stretch>
            <a:fillRect/>
          </a:stretch>
        </p:blipFill>
        <p:spPr bwMode="auto">
          <a:xfrm>
            <a:off x="1071165" y="4346864"/>
            <a:ext cx="7306469" cy="1905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73207569"/>
      </p:ext>
    </p:extLst>
  </p:cSld>
  <p:clrMapOvr>
    <a:masterClrMapping/>
  </p:clrMapOvr>
  <p:timing>
    <p:tnLst>
      <p:par>
        <p:cTn id="1" dur="indefinite" restart="never" nodeType="tmRoot"/>
      </p:par>
    </p:tnLst>
  </p:timing>
</p:sld>
</file>

<file path=ppt/theme/theme1.xml><?xml version="1.0" encoding="utf-8"?>
<a:theme xmlns:a="http://schemas.openxmlformats.org/drawingml/2006/main" name="standardSlide">
  <a:themeElements>
    <a:clrScheme name="Custom 1">
      <a:dk1>
        <a:srgbClr val="1C1C1C"/>
      </a:dk1>
      <a:lt1>
        <a:sysClr val="window" lastClr="FFFFFF"/>
      </a:lt1>
      <a:dk2>
        <a:srgbClr val="2E3192"/>
      </a:dk2>
      <a:lt2>
        <a:srgbClr val="EEECE1"/>
      </a:lt2>
      <a:accent1>
        <a:srgbClr val="00AEEF"/>
      </a:accent1>
      <a:accent2>
        <a:srgbClr val="0088B8"/>
      </a:accent2>
      <a:accent3>
        <a:srgbClr val="EC008C"/>
      </a:accent3>
      <a:accent4>
        <a:srgbClr val="B4006B"/>
      </a:accent4>
      <a:accent5>
        <a:srgbClr val="F47B20"/>
      </a:accent5>
      <a:accent6>
        <a:srgbClr val="7BC143"/>
      </a:accent6>
      <a:hlink>
        <a:srgbClr val="1F497D"/>
      </a:hlink>
      <a:folHlink>
        <a:srgbClr val="800080"/>
      </a:folHlink>
    </a:clrScheme>
    <a:fontScheme name="ESNstyle">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ithSidemenu">
  <a:themeElements>
    <a:clrScheme name="Custom 1">
      <a:dk1>
        <a:srgbClr val="1C1C1C"/>
      </a:dk1>
      <a:lt1>
        <a:sysClr val="window" lastClr="FFFFFF"/>
      </a:lt1>
      <a:dk2>
        <a:srgbClr val="2E3192"/>
      </a:dk2>
      <a:lt2>
        <a:srgbClr val="EEECE1"/>
      </a:lt2>
      <a:accent1>
        <a:srgbClr val="00AEEF"/>
      </a:accent1>
      <a:accent2>
        <a:srgbClr val="0088B8"/>
      </a:accent2>
      <a:accent3>
        <a:srgbClr val="EC008C"/>
      </a:accent3>
      <a:accent4>
        <a:srgbClr val="B4006B"/>
      </a:accent4>
      <a:accent5>
        <a:srgbClr val="F47B20"/>
      </a:accent5>
      <a:accent6>
        <a:srgbClr val="7BC143"/>
      </a:accent6>
      <a:hlink>
        <a:srgbClr val="1F497D"/>
      </a:hlink>
      <a:folHlink>
        <a:srgbClr val="800080"/>
      </a:folHlink>
    </a:clrScheme>
    <a:fontScheme name="ESNstyle">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SN_fullColour_blue">
  <a:themeElements>
    <a:clrScheme name="Custom 1">
      <a:dk1>
        <a:srgbClr val="1C1C1C"/>
      </a:dk1>
      <a:lt1>
        <a:sysClr val="window" lastClr="FFFFFF"/>
      </a:lt1>
      <a:dk2>
        <a:srgbClr val="2E3192"/>
      </a:dk2>
      <a:lt2>
        <a:srgbClr val="EEECE1"/>
      </a:lt2>
      <a:accent1>
        <a:srgbClr val="00AEEF"/>
      </a:accent1>
      <a:accent2>
        <a:srgbClr val="0088B8"/>
      </a:accent2>
      <a:accent3>
        <a:srgbClr val="EC008C"/>
      </a:accent3>
      <a:accent4>
        <a:srgbClr val="B4006B"/>
      </a:accent4>
      <a:accent5>
        <a:srgbClr val="F47B20"/>
      </a:accent5>
      <a:accent6>
        <a:srgbClr val="7BC143"/>
      </a:accent6>
      <a:hlink>
        <a:srgbClr val="1F497D"/>
      </a:hlink>
      <a:folHlink>
        <a:srgbClr val="800080"/>
      </a:folHlink>
    </a:clrScheme>
    <a:fontScheme name="ESNstyle">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SN_fullColour_pink">
  <a:themeElements>
    <a:clrScheme name="Custom 1">
      <a:dk1>
        <a:srgbClr val="1C1C1C"/>
      </a:dk1>
      <a:lt1>
        <a:sysClr val="window" lastClr="FFFFFF"/>
      </a:lt1>
      <a:dk2>
        <a:srgbClr val="2E3192"/>
      </a:dk2>
      <a:lt2>
        <a:srgbClr val="EEECE1"/>
      </a:lt2>
      <a:accent1>
        <a:srgbClr val="00AEEF"/>
      </a:accent1>
      <a:accent2>
        <a:srgbClr val="0088B8"/>
      </a:accent2>
      <a:accent3>
        <a:srgbClr val="EC008C"/>
      </a:accent3>
      <a:accent4>
        <a:srgbClr val="B4006B"/>
      </a:accent4>
      <a:accent5>
        <a:srgbClr val="F47B20"/>
      </a:accent5>
      <a:accent6>
        <a:srgbClr val="7BC143"/>
      </a:accent6>
      <a:hlink>
        <a:srgbClr val="1F497D"/>
      </a:hlink>
      <a:folHlink>
        <a:srgbClr val="800080"/>
      </a:folHlink>
    </a:clrScheme>
    <a:fontScheme name="ESNstyle">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SN_fullColour_orange">
  <a:themeElements>
    <a:clrScheme name="Custom 1">
      <a:dk1>
        <a:srgbClr val="1C1C1C"/>
      </a:dk1>
      <a:lt1>
        <a:sysClr val="window" lastClr="FFFFFF"/>
      </a:lt1>
      <a:dk2>
        <a:srgbClr val="2E3192"/>
      </a:dk2>
      <a:lt2>
        <a:srgbClr val="EEECE1"/>
      </a:lt2>
      <a:accent1>
        <a:srgbClr val="00AEEF"/>
      </a:accent1>
      <a:accent2>
        <a:srgbClr val="0088B8"/>
      </a:accent2>
      <a:accent3>
        <a:srgbClr val="EC008C"/>
      </a:accent3>
      <a:accent4>
        <a:srgbClr val="B4006B"/>
      </a:accent4>
      <a:accent5>
        <a:srgbClr val="F47B20"/>
      </a:accent5>
      <a:accent6>
        <a:srgbClr val="7BC143"/>
      </a:accent6>
      <a:hlink>
        <a:srgbClr val="1F497D"/>
      </a:hlink>
      <a:folHlink>
        <a:srgbClr val="800080"/>
      </a:folHlink>
    </a:clrScheme>
    <a:fontScheme name="ESNstyle">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ESN_fullColour_green">
  <a:themeElements>
    <a:clrScheme name="Custom 1">
      <a:dk1>
        <a:srgbClr val="1C1C1C"/>
      </a:dk1>
      <a:lt1>
        <a:sysClr val="window" lastClr="FFFFFF"/>
      </a:lt1>
      <a:dk2>
        <a:srgbClr val="2E3192"/>
      </a:dk2>
      <a:lt2>
        <a:srgbClr val="EEECE1"/>
      </a:lt2>
      <a:accent1>
        <a:srgbClr val="00AEEF"/>
      </a:accent1>
      <a:accent2>
        <a:srgbClr val="0088B8"/>
      </a:accent2>
      <a:accent3>
        <a:srgbClr val="EC008C"/>
      </a:accent3>
      <a:accent4>
        <a:srgbClr val="B4006B"/>
      </a:accent4>
      <a:accent5>
        <a:srgbClr val="F47B20"/>
      </a:accent5>
      <a:accent6>
        <a:srgbClr val="7BC143"/>
      </a:accent6>
      <a:hlink>
        <a:srgbClr val="1F497D"/>
      </a:hlink>
      <a:folHlink>
        <a:srgbClr val="800080"/>
      </a:folHlink>
    </a:clrScheme>
    <a:fontScheme name="ESNstyle">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forPicture_white">
  <a:themeElements>
    <a:clrScheme name="Custom 1">
      <a:dk1>
        <a:srgbClr val="1C1C1C"/>
      </a:dk1>
      <a:lt1>
        <a:sysClr val="window" lastClr="FFFFFF"/>
      </a:lt1>
      <a:dk2>
        <a:srgbClr val="2E3192"/>
      </a:dk2>
      <a:lt2>
        <a:srgbClr val="EEECE1"/>
      </a:lt2>
      <a:accent1>
        <a:srgbClr val="00AEEF"/>
      </a:accent1>
      <a:accent2>
        <a:srgbClr val="0088B8"/>
      </a:accent2>
      <a:accent3>
        <a:srgbClr val="EC008C"/>
      </a:accent3>
      <a:accent4>
        <a:srgbClr val="B4006B"/>
      </a:accent4>
      <a:accent5>
        <a:srgbClr val="F47B20"/>
      </a:accent5>
      <a:accent6>
        <a:srgbClr val="7BC143"/>
      </a:accent6>
      <a:hlink>
        <a:srgbClr val="1F497D"/>
      </a:hlink>
      <a:folHlink>
        <a:srgbClr val="800080"/>
      </a:folHlink>
    </a:clrScheme>
    <a:fontScheme name="ESNstyle">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ema de l'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3897</TotalTime>
  <Words>1975</Words>
  <Application>Microsoft Office PowerPoint</Application>
  <PresentationFormat>Presentació en pantalla (4:3)</PresentationFormat>
  <Paragraphs>358</Paragraphs>
  <Slides>27</Slides>
  <Notes>27</Notes>
  <HiddenSlides>0</HiddenSlides>
  <MMClips>0</MMClips>
  <ScaleCrop>false</ScaleCrop>
  <HeadingPairs>
    <vt:vector size="4" baseType="variant">
      <vt:variant>
        <vt:lpstr>Tema</vt:lpstr>
      </vt:variant>
      <vt:variant>
        <vt:i4>7</vt:i4>
      </vt:variant>
      <vt:variant>
        <vt:lpstr>Títols de les diapositives</vt:lpstr>
      </vt:variant>
      <vt:variant>
        <vt:i4>27</vt:i4>
      </vt:variant>
    </vt:vector>
  </HeadingPairs>
  <TitlesOfParts>
    <vt:vector size="34" baseType="lpstr">
      <vt:lpstr>standardSlide</vt:lpstr>
      <vt:lpstr>withSidemenu</vt:lpstr>
      <vt:lpstr>ESN_fullColour_blue</vt:lpstr>
      <vt:lpstr>ESN_fullColour_pink</vt:lpstr>
      <vt:lpstr>ESN_fullColour_orange</vt:lpstr>
      <vt:lpstr>ESN_fullColour_green</vt:lpstr>
      <vt:lpstr>forPicture_white</vt:lpstr>
      <vt:lpstr>ESNSurvey 2011 Resultados y recomendaciones</vt:lpstr>
      <vt:lpstr>¿Qué es ESN?</vt:lpstr>
      <vt:lpstr>Funcionamiento</vt:lpstr>
      <vt:lpstr>Nuestros proyectos</vt:lpstr>
      <vt:lpstr>PRIME</vt:lpstr>
      <vt:lpstr>ExchangeAbility</vt:lpstr>
      <vt:lpstr>SocialErasmus</vt:lpstr>
      <vt:lpstr>Erasmus in Schools</vt:lpstr>
      <vt:lpstr>ESN Card</vt:lpstr>
      <vt:lpstr>Welcome Days ESN España</vt:lpstr>
      <vt:lpstr>ESNSurvey 2011 intercambio, empleabilidad y valor añadido</vt:lpstr>
      <vt:lpstr>ESNSurvey</vt:lpstr>
      <vt:lpstr>ESNSurvey</vt:lpstr>
      <vt:lpstr>ESNSurvey</vt:lpstr>
      <vt:lpstr>ESNSurvey 2011</vt:lpstr>
      <vt:lpstr>Satisfacción media con la experiencia en el extranjero</vt:lpstr>
      <vt:lpstr>¿Es estudiar en el extranjero una ventaja ante el mercado laboral?</vt:lpstr>
      <vt:lpstr>Autoevaluación media de diferentes habilidades</vt:lpstr>
      <vt:lpstr>Comparación de factores negativos para trabajar en el extranjero</vt:lpstr>
      <vt:lpstr>Comparación de factores positivos para trabajar en el extranjero</vt:lpstr>
      <vt:lpstr>Cambios de comportamiento medioambiental tras el intercambio</vt:lpstr>
      <vt:lpstr>Voluntariado en los alumnos de intercambio tras el contacto con ESN</vt:lpstr>
      <vt:lpstr>Recomendaciones: Gobiernos nacionales y legisladores europeos</vt:lpstr>
      <vt:lpstr>Recomendaciones: Universidades </vt:lpstr>
      <vt:lpstr>Recomendaciones: Organizaciones proveedoras servicios para estudiantes de intercambio</vt:lpstr>
      <vt:lpstr>Futuro: ESNSurvey 2012</vt:lpstr>
      <vt:lpstr>Muchas gracias por su atención</vt:lpstr>
    </vt:vector>
  </TitlesOfParts>
  <Company>Erasmus Student Network AISBL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Josefin Svensson</dc:creator>
  <cp:lastModifiedBy>Jesús</cp:lastModifiedBy>
  <cp:revision>68</cp:revision>
  <cp:lastPrinted>2012-12-12T00:19:08Z</cp:lastPrinted>
  <dcterms:created xsi:type="dcterms:W3CDTF">2012-01-10T15:52:53Z</dcterms:created>
  <dcterms:modified xsi:type="dcterms:W3CDTF">2012-12-12T08:46:29Z</dcterms:modified>
</cp:coreProperties>
</file>